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media/image1.jpeg" ContentType="image/jpeg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media/image2.jpeg" ContentType="image/jpeg"/>
  <Override PartName="/ppt/media/image3.jpeg" ContentType="image/jpeg"/>
  <Override PartName="/ppt/theme/theme2.xml" ContentType="application/vnd.openxmlformats-officedocument.theme+xml"/>
  <Override PartName="/ppt/media/image4.jpeg" ContentType="image/jpeg"/>
  <Override PartName="/ppt/media/image5.jpeg" ContentType="image/jpeg"/>
  <Override PartName="/ppt/media/image6.jpeg" ContentType="image/jpeg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</p:sldIdLst>
  <p:sldSz cx="13004800" cy="9753600"/>
  <p:notesSz cx="6858000" cy="9144000"/>
  <p:defaultTextStyle>
    <a:lvl1pPr algn="ctr" defTabSz="584200">
      <a:defRPr sz="3600">
        <a:solidFill>
          <a:srgbClr val="72675A"/>
        </a:solidFill>
        <a:latin typeface="+mj-lt"/>
        <a:ea typeface="+mj-ea"/>
        <a:cs typeface="+mj-cs"/>
        <a:sym typeface="Baskerville"/>
      </a:defRPr>
    </a:lvl1pPr>
    <a:lvl2pPr indent="228600" algn="ctr" defTabSz="584200">
      <a:defRPr sz="3600">
        <a:solidFill>
          <a:srgbClr val="72675A"/>
        </a:solidFill>
        <a:latin typeface="+mj-lt"/>
        <a:ea typeface="+mj-ea"/>
        <a:cs typeface="+mj-cs"/>
        <a:sym typeface="Baskerville"/>
      </a:defRPr>
    </a:lvl2pPr>
    <a:lvl3pPr indent="457200" algn="ctr" defTabSz="584200">
      <a:defRPr sz="3600">
        <a:solidFill>
          <a:srgbClr val="72675A"/>
        </a:solidFill>
        <a:latin typeface="+mj-lt"/>
        <a:ea typeface="+mj-ea"/>
        <a:cs typeface="+mj-cs"/>
        <a:sym typeface="Baskerville"/>
      </a:defRPr>
    </a:lvl3pPr>
    <a:lvl4pPr indent="685800" algn="ctr" defTabSz="584200">
      <a:defRPr sz="3600">
        <a:solidFill>
          <a:srgbClr val="72675A"/>
        </a:solidFill>
        <a:latin typeface="+mj-lt"/>
        <a:ea typeface="+mj-ea"/>
        <a:cs typeface="+mj-cs"/>
        <a:sym typeface="Baskerville"/>
      </a:defRPr>
    </a:lvl4pPr>
    <a:lvl5pPr indent="914400" algn="ctr" defTabSz="584200">
      <a:defRPr sz="3600">
        <a:solidFill>
          <a:srgbClr val="72675A"/>
        </a:solidFill>
        <a:latin typeface="+mj-lt"/>
        <a:ea typeface="+mj-ea"/>
        <a:cs typeface="+mj-cs"/>
        <a:sym typeface="Baskerville"/>
      </a:defRPr>
    </a:lvl5pPr>
    <a:lvl6pPr indent="1143000" algn="ctr" defTabSz="584200">
      <a:defRPr sz="3600">
        <a:solidFill>
          <a:srgbClr val="72675A"/>
        </a:solidFill>
        <a:latin typeface="+mj-lt"/>
        <a:ea typeface="+mj-ea"/>
        <a:cs typeface="+mj-cs"/>
        <a:sym typeface="Baskerville"/>
      </a:defRPr>
    </a:lvl6pPr>
    <a:lvl7pPr indent="1371600" algn="ctr" defTabSz="584200">
      <a:defRPr sz="3600">
        <a:solidFill>
          <a:srgbClr val="72675A"/>
        </a:solidFill>
        <a:latin typeface="+mj-lt"/>
        <a:ea typeface="+mj-ea"/>
        <a:cs typeface="+mj-cs"/>
        <a:sym typeface="Baskerville"/>
      </a:defRPr>
    </a:lvl7pPr>
    <a:lvl8pPr indent="1600200" algn="ctr" defTabSz="584200">
      <a:defRPr sz="3600">
        <a:solidFill>
          <a:srgbClr val="72675A"/>
        </a:solidFill>
        <a:latin typeface="+mj-lt"/>
        <a:ea typeface="+mj-ea"/>
        <a:cs typeface="+mj-cs"/>
        <a:sym typeface="Baskerville"/>
      </a:defRPr>
    </a:lvl8pPr>
    <a:lvl9pPr indent="1828800" algn="ctr" defTabSz="584200">
      <a:defRPr sz="3600">
        <a:solidFill>
          <a:srgbClr val="72675A"/>
        </a:solidFill>
        <a:latin typeface="+mj-lt"/>
        <a:ea typeface="+mj-ea"/>
        <a:cs typeface="+mj-cs"/>
        <a:sym typeface="Baskerville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ajor">
          <a:srgbClr val="434343"/>
        </a:fontRef>
        <a:srgbClr val="434343"/>
      </a:tcTxStyle>
      <a:tcStyle>
        <a:tcBdr>
          <a:left>
            <a:ln w="12700" cap="flat">
              <a:solidFill>
                <a:srgbClr val="CCCDCB"/>
              </a:solidFill>
              <a:prstDash val="solid"/>
              <a:miter lim="400000"/>
            </a:ln>
          </a:left>
          <a:right>
            <a:ln w="12700" cap="flat">
              <a:solidFill>
                <a:srgbClr val="CCCDCB"/>
              </a:solidFill>
              <a:prstDash val="solid"/>
              <a:miter lim="400000"/>
            </a:ln>
          </a:right>
          <a:top>
            <a:ln w="12700" cap="flat">
              <a:solidFill>
                <a:srgbClr val="CCCDCB"/>
              </a:solidFill>
              <a:prstDash val="solid"/>
              <a:miter lim="400000"/>
            </a:ln>
          </a:top>
          <a:bottom>
            <a:ln w="12700" cap="flat">
              <a:solidFill>
                <a:srgbClr val="CCCDCB"/>
              </a:solidFill>
              <a:prstDash val="solid"/>
              <a:miter lim="400000"/>
            </a:ln>
          </a:bottom>
          <a:insideH>
            <a:ln w="12700" cap="flat">
              <a:solidFill>
                <a:srgbClr val="CCCDCB"/>
              </a:solidFill>
              <a:prstDash val="solid"/>
              <a:miter lim="400000"/>
            </a:ln>
          </a:insideH>
          <a:insideV>
            <a:ln w="12700" cap="flat">
              <a:solidFill>
                <a:srgbClr val="CCCDCB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828D8E">
              <a:alpha val="20000"/>
            </a:srgbClr>
          </a:solidFill>
        </a:fill>
      </a:tcStyle>
    </a:band2H>
    <a:firstCol>
      <a:tcTxStyle b="off" i="off">
        <a:fontRef idx="major">
          <a:srgbClr val="434343"/>
        </a:fontRef>
        <a:srgbClr val="434343"/>
      </a:tcTxStyle>
      <a:tcStyle>
        <a:tcBdr>
          <a:left>
            <a:ln w="12700" cap="flat">
              <a:solidFill>
                <a:srgbClr val="CCCDCB"/>
              </a:solidFill>
              <a:prstDash val="solid"/>
              <a:miter lim="400000"/>
            </a:ln>
          </a:left>
          <a:right>
            <a:ln w="38100" cap="flat">
              <a:solidFill>
                <a:srgbClr val="CCCDCB"/>
              </a:solidFill>
              <a:prstDash val="solid"/>
              <a:miter lim="400000"/>
            </a:ln>
          </a:right>
          <a:top>
            <a:ln w="12700" cap="flat">
              <a:solidFill>
                <a:srgbClr val="CCCDCB"/>
              </a:solidFill>
              <a:prstDash val="solid"/>
              <a:miter lim="400000"/>
            </a:ln>
          </a:top>
          <a:bottom>
            <a:ln w="12700" cap="flat">
              <a:solidFill>
                <a:srgbClr val="CCCDCB"/>
              </a:solidFill>
              <a:prstDash val="solid"/>
              <a:miter lim="400000"/>
            </a:ln>
          </a:bottom>
          <a:insideH>
            <a:ln w="12700" cap="flat">
              <a:solidFill>
                <a:srgbClr val="CCCDCB"/>
              </a:solidFill>
              <a:prstDash val="solid"/>
              <a:miter lim="400000"/>
            </a:ln>
          </a:insideH>
          <a:insideV>
            <a:ln w="12700" cap="flat">
              <a:solidFill>
                <a:srgbClr val="CCCDCB"/>
              </a:solidFill>
              <a:prstDash val="solid"/>
              <a:miter lim="400000"/>
            </a:ln>
          </a:insideV>
        </a:tcBdr>
        <a:fill>
          <a:solidFill>
            <a:srgbClr val="EBEBE3"/>
          </a:solidFill>
        </a:fill>
      </a:tcStyle>
    </a:firstCol>
    <a:lastRow>
      <a:tcTxStyle b="off" i="off">
        <a:fontRef idx="major">
          <a:srgbClr val="434343"/>
        </a:fontRef>
        <a:srgbClr val="434343"/>
      </a:tcTxStyle>
      <a:tcStyle>
        <a:tcBdr>
          <a:left>
            <a:ln w="12700" cap="flat">
              <a:solidFill>
                <a:srgbClr val="CCCDCB"/>
              </a:solidFill>
              <a:prstDash val="solid"/>
              <a:miter lim="400000"/>
            </a:ln>
          </a:left>
          <a:right>
            <a:ln w="12700" cap="flat">
              <a:solidFill>
                <a:srgbClr val="CCCDCB"/>
              </a:solidFill>
              <a:prstDash val="solid"/>
              <a:miter lim="400000"/>
            </a:ln>
          </a:right>
          <a:top>
            <a:ln w="38100" cap="flat">
              <a:solidFill>
                <a:srgbClr val="CCCDCB"/>
              </a:solidFill>
              <a:prstDash val="solid"/>
              <a:miter lim="400000"/>
            </a:ln>
          </a:top>
          <a:bottom>
            <a:ln w="12700" cap="flat">
              <a:solidFill>
                <a:srgbClr val="CCCDCB"/>
              </a:solidFill>
              <a:prstDash val="solid"/>
              <a:miter lim="400000"/>
            </a:ln>
          </a:bottom>
          <a:insideH>
            <a:ln w="12700" cap="flat">
              <a:solidFill>
                <a:srgbClr val="CCCDCB"/>
              </a:solidFill>
              <a:prstDash val="solid"/>
              <a:miter lim="400000"/>
            </a:ln>
          </a:insideH>
          <a:insideV>
            <a:ln w="12700" cap="flat">
              <a:solidFill>
                <a:srgbClr val="CCCDCB"/>
              </a:solidFill>
              <a:prstDash val="solid"/>
              <a:miter lim="400000"/>
            </a:ln>
          </a:insideV>
        </a:tcBdr>
        <a:fill>
          <a:solidFill>
            <a:srgbClr val="EBEBE3"/>
          </a:solidFill>
        </a:fill>
      </a:tcStyle>
    </a:lastRow>
    <a:firstRow>
      <a:tcTxStyle b="off" i="off">
        <a:fontRef idx="major">
          <a:srgbClr val="434343"/>
        </a:fontRef>
        <a:srgbClr val="434343"/>
      </a:tcTxStyle>
      <a:tcStyle>
        <a:tcBdr>
          <a:left>
            <a:ln w="12700" cap="flat">
              <a:solidFill>
                <a:srgbClr val="CCCDCB"/>
              </a:solidFill>
              <a:prstDash val="solid"/>
              <a:miter lim="400000"/>
            </a:ln>
          </a:left>
          <a:right>
            <a:ln w="12700" cap="flat">
              <a:solidFill>
                <a:srgbClr val="CCCDCB"/>
              </a:solidFill>
              <a:prstDash val="solid"/>
              <a:miter lim="400000"/>
            </a:ln>
          </a:right>
          <a:top>
            <a:ln w="12700" cap="flat">
              <a:solidFill>
                <a:srgbClr val="CCCDCB"/>
              </a:solidFill>
              <a:prstDash val="solid"/>
              <a:miter lim="400000"/>
            </a:ln>
          </a:top>
          <a:bottom>
            <a:ln w="38100" cap="flat">
              <a:solidFill>
                <a:srgbClr val="CCCDCB"/>
              </a:solidFill>
              <a:prstDash val="solid"/>
              <a:miter lim="400000"/>
            </a:ln>
          </a:bottom>
          <a:insideH>
            <a:ln w="12700" cap="flat">
              <a:solidFill>
                <a:srgbClr val="CCCDCB"/>
              </a:solidFill>
              <a:prstDash val="solid"/>
              <a:miter lim="400000"/>
            </a:ln>
          </a:insideH>
          <a:insideV>
            <a:ln w="12700" cap="flat">
              <a:solidFill>
                <a:srgbClr val="CCCDCB"/>
              </a:solidFill>
              <a:prstDash val="solid"/>
              <a:miter lim="400000"/>
            </a:ln>
          </a:insideV>
        </a:tcBdr>
        <a:fill>
          <a:solidFill>
            <a:srgbClr val="EBEBE3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6350" cap="flat">
              <a:solidFill>
                <a:srgbClr val="516345"/>
              </a:solidFill>
              <a:prstDash val="solid"/>
              <a:miter lim="400000"/>
            </a:ln>
          </a:left>
          <a:right>
            <a:ln w="6350" cap="flat">
              <a:solidFill>
                <a:srgbClr val="516345"/>
              </a:solidFill>
              <a:prstDash val="solid"/>
              <a:miter lim="400000"/>
            </a:ln>
          </a:right>
          <a:top>
            <a:ln w="6350" cap="flat">
              <a:solidFill>
                <a:srgbClr val="516345"/>
              </a:solidFill>
              <a:prstDash val="solid"/>
              <a:miter lim="400000"/>
            </a:ln>
          </a:top>
          <a:bottom>
            <a:ln w="6350" cap="flat">
              <a:solidFill>
                <a:srgbClr val="516345"/>
              </a:solidFill>
              <a:prstDash val="solid"/>
              <a:miter lim="400000"/>
            </a:ln>
          </a:bottom>
          <a:insideH>
            <a:ln w="6350" cap="flat">
              <a:solidFill>
                <a:srgbClr val="516345"/>
              </a:solidFill>
              <a:prstDash val="solid"/>
              <a:miter lim="400000"/>
            </a:ln>
          </a:insideH>
          <a:insideV>
            <a:ln w="6350" cap="flat">
              <a:solidFill>
                <a:srgbClr val="516345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ff" i="off">
        <a:fontRef idx="major">
          <a:srgbClr val="000000"/>
        </a:fontRef>
        <a:srgbClr val="000000"/>
      </a:tcTxStyle>
      <a:tcStyle>
        <a:tcBdr>
          <a:left>
            <a:ln w="6350" cap="flat">
              <a:solidFill>
                <a:srgbClr val="516345"/>
              </a:solidFill>
              <a:prstDash val="solid"/>
              <a:miter lim="400000"/>
            </a:ln>
          </a:left>
          <a:right>
            <a:ln w="6350" cap="flat">
              <a:solidFill>
                <a:srgbClr val="516345"/>
              </a:solidFill>
              <a:prstDash val="solid"/>
              <a:miter lim="400000"/>
            </a:ln>
          </a:right>
          <a:top>
            <a:ln w="6350" cap="flat">
              <a:solidFill>
                <a:srgbClr val="516345"/>
              </a:solidFill>
              <a:prstDash val="solid"/>
              <a:miter lim="400000"/>
            </a:ln>
          </a:top>
          <a:bottom>
            <a:ln w="6350" cap="flat">
              <a:solidFill>
                <a:srgbClr val="516345"/>
              </a:solidFill>
              <a:prstDash val="solid"/>
              <a:miter lim="400000"/>
            </a:ln>
          </a:bottom>
          <a:insideH>
            <a:ln w="6350" cap="flat">
              <a:solidFill>
                <a:srgbClr val="516345"/>
              </a:solidFill>
              <a:prstDash val="solid"/>
              <a:miter lim="400000"/>
            </a:ln>
          </a:insideH>
          <a:insideV>
            <a:ln w="6350" cap="flat">
              <a:solidFill>
                <a:srgbClr val="516345"/>
              </a:solidFill>
              <a:prstDash val="solid"/>
              <a:miter lim="400000"/>
            </a:ln>
          </a:insideV>
        </a:tcBdr>
        <a:fill>
          <a:solidFill>
            <a:srgbClr val="E5E1C5"/>
          </a:solidFill>
        </a:fill>
      </a:tcStyle>
    </a:firstCol>
    <a:lastRow>
      <a:tcTxStyle b="off" i="off">
        <a:fontRef idx="major">
          <a:srgbClr val="000000"/>
        </a:fontRef>
        <a:srgbClr val="000000"/>
      </a:tcTxStyle>
      <a:tcStyle>
        <a:tcBdr>
          <a:left>
            <a:ln w="6350" cap="flat">
              <a:solidFill>
                <a:srgbClr val="516345"/>
              </a:solidFill>
              <a:prstDash val="solid"/>
              <a:miter lim="400000"/>
            </a:ln>
          </a:left>
          <a:right>
            <a:ln w="6350" cap="flat">
              <a:solidFill>
                <a:srgbClr val="516345"/>
              </a:solidFill>
              <a:prstDash val="solid"/>
              <a:miter lim="400000"/>
            </a:ln>
          </a:right>
          <a:top>
            <a:ln w="6350" cap="flat">
              <a:solidFill>
                <a:srgbClr val="516345"/>
              </a:solidFill>
              <a:prstDash val="solid"/>
              <a:miter lim="400000"/>
            </a:ln>
          </a:top>
          <a:bottom>
            <a:ln w="6350" cap="flat">
              <a:solidFill>
                <a:srgbClr val="516345"/>
              </a:solidFill>
              <a:prstDash val="solid"/>
              <a:miter lim="400000"/>
            </a:ln>
          </a:bottom>
          <a:insideH>
            <a:ln w="6350" cap="flat">
              <a:solidFill>
                <a:srgbClr val="516345"/>
              </a:solidFill>
              <a:prstDash val="solid"/>
              <a:miter lim="400000"/>
            </a:ln>
          </a:insideH>
          <a:insideV>
            <a:ln w="6350" cap="flat">
              <a:solidFill>
                <a:srgbClr val="516345"/>
              </a:solidFill>
              <a:prstDash val="solid"/>
              <a:miter lim="400000"/>
            </a:ln>
          </a:insideV>
        </a:tcBdr>
        <a:fill>
          <a:solidFill>
            <a:srgbClr val="B0C09A"/>
          </a:solidFill>
        </a:fill>
      </a:tcStyle>
    </a:lastRow>
    <a:firstRow>
      <a:tcTxStyle b="off" i="off">
        <a:fontRef idx="major">
          <a:srgbClr val="000000"/>
        </a:fontRef>
        <a:srgbClr val="000000"/>
      </a:tcTxStyle>
      <a:tcStyle>
        <a:tcBdr>
          <a:left>
            <a:ln w="6350" cap="flat">
              <a:solidFill>
                <a:srgbClr val="516345"/>
              </a:solidFill>
              <a:prstDash val="solid"/>
              <a:miter lim="400000"/>
            </a:ln>
          </a:left>
          <a:right>
            <a:ln w="6350" cap="flat">
              <a:solidFill>
                <a:srgbClr val="516345"/>
              </a:solidFill>
              <a:prstDash val="solid"/>
              <a:miter lim="400000"/>
            </a:ln>
          </a:right>
          <a:top>
            <a:ln w="6350" cap="flat">
              <a:solidFill>
                <a:srgbClr val="516345"/>
              </a:solidFill>
              <a:prstDash val="solid"/>
              <a:miter lim="400000"/>
            </a:ln>
          </a:top>
          <a:bottom>
            <a:ln w="6350" cap="flat">
              <a:solidFill>
                <a:srgbClr val="516345"/>
              </a:solidFill>
              <a:prstDash val="solid"/>
              <a:miter lim="400000"/>
            </a:ln>
          </a:bottom>
          <a:insideH>
            <a:ln w="6350" cap="flat">
              <a:solidFill>
                <a:srgbClr val="516345"/>
              </a:solidFill>
              <a:prstDash val="solid"/>
              <a:miter lim="400000"/>
            </a:ln>
          </a:insideH>
          <a:insideV>
            <a:ln w="6350" cap="flat">
              <a:solidFill>
                <a:srgbClr val="516345"/>
              </a:solidFill>
              <a:prstDash val="solid"/>
              <a:miter lim="400000"/>
            </a:ln>
          </a:insideV>
        </a:tcBdr>
        <a:fill>
          <a:solidFill>
            <a:srgbClr val="B0C09A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444444"/>
              </a:solidFill>
              <a:prstDash val="solid"/>
              <a:miter lim="400000"/>
            </a:ln>
          </a:top>
          <a:bottom>
            <a:ln w="12700" cap="flat">
              <a:solidFill>
                <a:srgbClr val="444444"/>
              </a:solidFill>
              <a:prstDash val="solid"/>
              <a:miter lim="400000"/>
            </a:ln>
          </a:bottom>
          <a:insideH>
            <a:ln w="12700" cap="flat">
              <a:solidFill>
                <a:srgbClr val="444444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9AB0B5">
              <a:alpha val="10000"/>
            </a:srgbClr>
          </a:solidFill>
        </a:fill>
      </a:tcStyle>
    </a:band2H>
    <a:firstCo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5E7385"/>
              </a:solidFill>
              <a:prstDash val="solid"/>
              <a:miter lim="400000"/>
            </a:ln>
          </a:left>
          <a:right>
            <a:ln w="12700" cap="flat">
              <a:solidFill>
                <a:srgbClr val="444444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DADBD7"/>
          </a:solidFill>
        </a:fill>
      </a:tcStyle>
    </a:firstCol>
    <a:lastRow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444444"/>
              </a:solidFill>
              <a:prstDash val="solid"/>
              <a:miter lim="400000"/>
            </a:ln>
          </a:top>
          <a:bottom>
            <a:ln w="12700" cap="flat">
              <a:solidFill>
                <a:srgbClr val="5E7385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9AB0B5"/>
          </a:solidFill>
        </a:fill>
      </a:tcStyle>
    </a:lastRow>
    <a:firstRow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5E7385"/>
              </a:solidFill>
              <a:prstDash val="solid"/>
              <a:miter lim="400000"/>
            </a:ln>
          </a:top>
          <a:bottom>
            <a:ln w="12700" cap="flat">
              <a:solidFill>
                <a:srgbClr val="444444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9AB0B5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434343"/>
        </a:fontRef>
        <a:srgbClr val="434343"/>
      </a:tcTxStyle>
      <a:tcStyle>
        <a:tcBdr>
          <a:left>
            <a:ln w="12700" cap="flat">
              <a:solidFill>
                <a:srgbClr val="949E9F"/>
              </a:solidFill>
              <a:prstDash val="solid"/>
              <a:miter lim="400000"/>
            </a:ln>
          </a:left>
          <a:right>
            <a:ln w="12700" cap="flat">
              <a:solidFill>
                <a:srgbClr val="949E9F"/>
              </a:solidFill>
              <a:prstDash val="solid"/>
              <a:miter lim="400000"/>
            </a:ln>
          </a:right>
          <a:top>
            <a:ln w="12700" cap="flat">
              <a:solidFill>
                <a:srgbClr val="949E9F"/>
              </a:solidFill>
              <a:prstDash val="solid"/>
              <a:miter lim="400000"/>
            </a:ln>
          </a:top>
          <a:bottom>
            <a:ln w="12700" cap="flat">
              <a:solidFill>
                <a:srgbClr val="949E9F"/>
              </a:solidFill>
              <a:prstDash val="solid"/>
              <a:miter lim="400000"/>
            </a:ln>
          </a:bottom>
          <a:insideH>
            <a:ln w="12700" cap="flat">
              <a:solidFill>
                <a:srgbClr val="949E9F"/>
              </a:solidFill>
              <a:prstDash val="solid"/>
              <a:miter lim="400000"/>
            </a:ln>
          </a:insideH>
          <a:insideV>
            <a:ln w="12700" cap="flat">
              <a:solidFill>
                <a:srgbClr val="949E9F"/>
              </a:solidFill>
              <a:prstDash val="solid"/>
              <a:miter lim="400000"/>
            </a:ln>
          </a:insideV>
        </a:tcBdr>
        <a:fill>
          <a:solidFill>
            <a:srgbClr val="E2E0D9"/>
          </a:solidFill>
        </a:fill>
      </a:tcStyle>
    </a:wholeTbl>
    <a:band2H>
      <a:tcTxStyle b="def" i="def"/>
      <a:tcStyle>
        <a:tcBdr/>
        <a:fill>
          <a:solidFill>
            <a:srgbClr val="EFECE5"/>
          </a:solidFill>
        </a:fill>
      </a:tcStyle>
    </a:band2H>
    <a:firstCol>
      <a:tcTxStyle b="off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7D7054"/>
              </a:solidFill>
              <a:prstDash val="solid"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52922"/>
              </a:solidFill>
              <a:prstDash val="solid"/>
              <a:miter lim="400000"/>
            </a:ln>
          </a:top>
          <a:bottom>
            <a:ln w="12700" cap="flat">
              <a:solidFill>
                <a:srgbClr val="352922"/>
              </a:solidFill>
              <a:prstDash val="solid"/>
              <a:miter lim="400000"/>
            </a:ln>
          </a:bottom>
          <a:insideH>
            <a:ln w="12700" cap="flat">
              <a:solidFill>
                <a:srgbClr val="352922"/>
              </a:solidFill>
              <a:prstDash val="solid"/>
              <a:miter lim="400000"/>
            </a:ln>
          </a:insideH>
          <a:insideV>
            <a:ln w="12700" cap="flat">
              <a:solidFill>
                <a:srgbClr val="352922"/>
              </a:solidFill>
              <a:prstDash val="solid"/>
              <a:miter lim="400000"/>
            </a:ln>
          </a:insideV>
        </a:tcBdr>
        <a:fill>
          <a:solidFill>
            <a:srgbClr val="4F4036"/>
          </a:solidFill>
        </a:fill>
      </a:tcStyle>
    </a:firstCol>
    <a:lastRow>
      <a:tcTxStyle b="off" i="off">
        <a:fontRef idx="major">
          <a:srgbClr val="434343"/>
        </a:fontRef>
        <a:srgbClr val="434343"/>
      </a:tcTxStyle>
      <a:tcStyle>
        <a:tcBdr>
          <a:left>
            <a:ln w="12700" cap="flat">
              <a:solidFill>
                <a:srgbClr val="6D5D4B"/>
              </a:solidFill>
              <a:prstDash val="solid"/>
              <a:miter lim="400000"/>
            </a:ln>
          </a:left>
          <a:right>
            <a:ln w="12700" cap="flat">
              <a:solidFill>
                <a:srgbClr val="6D5D4B"/>
              </a:solidFill>
              <a:prstDash val="solid"/>
              <a:miter lim="400000"/>
            </a:ln>
          </a:right>
          <a:top>
            <a:ln w="25400" cap="flat">
              <a:solidFill>
                <a:srgbClr val="352922"/>
              </a:solidFill>
              <a:prstDash val="solid"/>
              <a:miter lim="400000"/>
            </a:ln>
          </a:top>
          <a:bottom>
            <a:ln w="12700" cap="flat">
              <a:solidFill>
                <a:srgbClr val="7D7054"/>
              </a:solidFill>
              <a:prstDash val="solid"/>
              <a:miter lim="400000"/>
            </a:ln>
          </a:bottom>
          <a:insideH>
            <a:ln w="12700" cap="flat">
              <a:solidFill>
                <a:srgbClr val="6D5D4B"/>
              </a:solidFill>
              <a:prstDash val="solid"/>
              <a:miter lim="400000"/>
            </a:ln>
          </a:insideH>
          <a:insideV>
            <a:ln w="12700" cap="flat">
              <a:solidFill>
                <a:srgbClr val="6D5D4B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352922"/>
              </a:solidFill>
              <a:prstDash val="solid"/>
              <a:miter lim="400000"/>
            </a:ln>
          </a:left>
          <a:right>
            <a:ln w="12700" cap="flat">
              <a:solidFill>
                <a:srgbClr val="352922"/>
              </a:solidFill>
              <a:prstDash val="solid"/>
              <a:miter lim="400000"/>
            </a:ln>
          </a:right>
          <a:top>
            <a:ln w="12700" cap="flat">
              <a:solidFill>
                <a:srgbClr val="7D7054"/>
              </a:solidFill>
              <a:prstDash val="solid"/>
              <a:miter lim="400000"/>
            </a:ln>
          </a:top>
          <a:bottom>
            <a:ln w="12700" cap="flat">
              <a:solidFill>
                <a:srgbClr val="352922"/>
              </a:solidFill>
              <a:prstDash val="solid"/>
              <a:miter lim="400000"/>
            </a:ln>
          </a:bottom>
          <a:insideH>
            <a:ln w="12700" cap="flat">
              <a:solidFill>
                <a:srgbClr val="352922"/>
              </a:solidFill>
              <a:prstDash val="solid"/>
              <a:miter lim="400000"/>
            </a:ln>
          </a:insideH>
          <a:insideV>
            <a:ln w="12700" cap="flat">
              <a:solidFill>
                <a:srgbClr val="352922"/>
              </a:solidFill>
              <a:prstDash val="solid"/>
              <a:miter lim="400000"/>
            </a:ln>
          </a:insideV>
        </a:tcBdr>
        <a:fill>
          <a:solidFill>
            <a:srgbClr val="4F4036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434343"/>
        </a:fontRef>
        <a:srgbClr val="434343"/>
      </a:tcTxStyle>
      <a:tcStyle>
        <a:tcBdr>
          <a:left>
            <a:ln w="12700" cap="flat">
              <a:solidFill>
                <a:srgbClr val="CCCDCB"/>
              </a:solidFill>
              <a:prstDash val="solid"/>
              <a:miter lim="400000"/>
            </a:ln>
          </a:left>
          <a:right>
            <a:ln w="12700" cap="flat">
              <a:solidFill>
                <a:srgbClr val="CCCDCB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solidFill>
                <a:srgbClr val="CCCDCB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D2D2D3">
              <a:alpha val="38000"/>
            </a:srgbClr>
          </a:solidFill>
        </a:fill>
      </a:tcStyle>
    </a:band2H>
    <a:firstCol>
      <a:tcTxStyle b="off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939393"/>
              </a:solidFill>
              <a:prstDash val="solid"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solidFill>
                <a:srgbClr val="CCCDCB"/>
              </a:solidFill>
              <a:prstDash val="solid"/>
              <a:miter lim="400000"/>
            </a:ln>
          </a:insideV>
        </a:tcBdr>
        <a:fill>
          <a:solidFill>
            <a:srgbClr val="A5A8A3"/>
          </a:solidFill>
        </a:fill>
      </a:tcStyle>
    </a:firstCol>
    <a:lastRow>
      <a:tcTxStyle b="off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A5A8A3"/>
              </a:solidFill>
              <a:prstDash val="solid"/>
              <a:miter lim="400000"/>
            </a:ln>
          </a:left>
          <a:right>
            <a:ln w="12700" cap="flat">
              <a:solidFill>
                <a:srgbClr val="A5A8A3"/>
              </a:solidFill>
              <a:prstDash val="solid"/>
              <a:miter lim="400000"/>
            </a:ln>
          </a:right>
          <a:top>
            <a:ln w="12700" cap="flat">
              <a:solidFill>
                <a:srgbClr val="939393"/>
              </a:solidFill>
              <a:prstDash val="solid"/>
              <a:miter lim="400000"/>
            </a:ln>
          </a:top>
          <a:bottom>
            <a:ln w="12700" cap="flat">
              <a:solidFill>
                <a:srgbClr val="939393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solidFill>
                <a:srgbClr val="A5A8A3"/>
              </a:solidFill>
              <a:prstDash val="solid"/>
              <a:miter lim="400000"/>
            </a:ln>
          </a:insideV>
        </a:tcBdr>
        <a:fill>
          <a:solidFill>
            <a:srgbClr val="6D6D6D"/>
          </a:solidFill>
        </a:fill>
      </a:tcStyle>
    </a:lastRow>
    <a:firstRow>
      <a:tcTxStyle b="off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A5A8A3"/>
              </a:solidFill>
              <a:prstDash val="solid"/>
              <a:miter lim="400000"/>
            </a:ln>
          </a:left>
          <a:right>
            <a:ln w="12700" cap="flat">
              <a:solidFill>
                <a:srgbClr val="A5A8A3"/>
              </a:solidFill>
              <a:prstDash val="solid"/>
              <a:miter lim="400000"/>
            </a:ln>
          </a:right>
          <a:top>
            <a:ln w="12700" cap="flat">
              <a:solidFill>
                <a:srgbClr val="939393"/>
              </a:solidFill>
              <a:prstDash val="solid"/>
              <a:miter lim="400000"/>
            </a:ln>
          </a:top>
          <a:bottom>
            <a:ln w="12700" cap="flat">
              <a:solidFill>
                <a:srgbClr val="939393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solidFill>
                <a:srgbClr val="A5A8A3"/>
              </a:solidFill>
              <a:prstDash val="solid"/>
              <a:miter lim="400000"/>
            </a:ln>
          </a:insideV>
        </a:tcBdr>
        <a:fill>
          <a:solidFill>
            <a:srgbClr val="6D6D6D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232323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232323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solidFill>
                <a:srgbClr val="232323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CCCDCB">
              <a:alpha val="21000"/>
            </a:srgbClr>
          </a:solidFill>
        </a:fill>
      </a:tcStyle>
    </a:band2H>
    <a:firstCo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rgbClr val="939393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solidFill>
                <a:srgbClr val="232323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232323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232323"/>
              </a:solidFill>
              <a:custDash>
                <a:ds d="200000" sp="200000"/>
              </a:custDash>
              <a:miter lim="400000"/>
            </a:ln>
          </a:right>
          <a:top>
            <a:ln w="25400" cap="flat">
              <a:solidFill>
                <a:srgbClr val="939393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solidFill>
                <a:srgbClr val="232323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232323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232323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flat">
              <a:solidFill>
                <a:srgbClr val="939393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solidFill>
                <a:srgbClr val="232323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</a:p>
        </p:txBody>
      </p:sp>
      <p:sp>
        <p:nvSpPr>
          <p:cNvPr id="33" name="Shape 33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1pPr>
    <a:lvl2pPr indent="2286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2pPr>
    <a:lvl3pPr indent="4572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3pPr>
    <a:lvl4pPr indent="6858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4pPr>
    <a:lvl5pPr indent="9144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5pPr>
    <a:lvl6pPr indent="11430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6pPr>
    <a:lvl7pPr indent="13716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7pPr>
    <a:lvl8pPr indent="16002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8pPr>
    <a:lvl9pPr indent="18288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/Relationships>

</file>

<file path=ppt/slideLayouts/_rels/slideLayout1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/Relationships>

</file>

<file path=ppt/slideLayouts/_rels/slideLayout1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&amp; Subtitle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/>
          <p:nvPr>
            <p:ph type="title"/>
          </p:nvPr>
        </p:nvSpPr>
        <p:spPr>
          <a:xfrm>
            <a:off x="1079500" y="2438400"/>
            <a:ext cx="11176000" cy="2921000"/>
          </a:xfrm>
          <a:prstGeom prst="rect">
            <a:avLst/>
          </a:prstGeom>
        </p:spPr>
        <p:txBody>
          <a:bodyPr anchor="b"/>
          <a:lstStyle>
            <a:lvl1pPr>
              <a:defRPr cap="all" spc="232">
                <a:solidFill>
                  <a:srgbClr val="EBEBEB"/>
                </a:solidFill>
                <a:effectLst>
                  <a:outerShdw sx="100000" sy="100000" kx="0" ky="0" algn="b" rotWithShape="0" blurRad="25400" dist="25400" dir="1620000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cs"/>
                <a:sym typeface="Cochin"/>
              </a:defRPr>
            </a:lvl1pPr>
          </a:lstStyle>
          <a:p>
            <a:pPr lvl="0">
              <a:defRPr cap="none" spc="0" sz="1800">
                <a:solidFill>
                  <a:srgbClr val="000000"/>
                </a:solidFill>
                <a:effectLst/>
              </a:defRPr>
            </a:pPr>
            <a:r>
              <a:rPr cap="all" spc="232" sz="5800">
                <a:solidFill>
                  <a:srgbClr val="EBEBEB"/>
                </a:solidFill>
                <a:effectLst>
                  <a:outerShdw sx="100000" sy="100000" kx="0" ky="0" algn="b" rotWithShape="0" blurRad="25400" dist="25400" dir="16200000">
                    <a:srgbClr val="000000">
                      <a:alpha val="50000"/>
                    </a:srgbClr>
                  </a:outerShdw>
                </a:effectLst>
              </a:rPr>
              <a:t>Title Text</a:t>
            </a:r>
          </a:p>
        </p:txBody>
      </p:sp>
      <p:sp>
        <p:nvSpPr>
          <p:cNvPr id="6" name="Shape 6"/>
          <p:cNvSpPr/>
          <p:nvPr>
            <p:ph type="body" idx="1"/>
          </p:nvPr>
        </p:nvSpPr>
        <p:spPr>
          <a:xfrm>
            <a:off x="1079500" y="5346700"/>
            <a:ext cx="11176000" cy="13970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pc="144" sz="3600">
                <a:solidFill>
                  <a:srgbClr val="FFFFFF"/>
                </a:solidFill>
                <a:effectLst>
                  <a:outerShdw sx="100000" sy="100000" kx="0" ky="0" algn="b" rotWithShape="0" blurRad="25400" dist="27326" dir="1620000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cs"/>
                <a:sym typeface="Cochin"/>
              </a:defRPr>
            </a:lvl1pPr>
            <a:lvl2pPr marL="0" indent="228600" algn="ctr">
              <a:spcBef>
                <a:spcPts val="0"/>
              </a:spcBef>
              <a:buSzTx/>
              <a:buNone/>
              <a:defRPr spc="144" sz="3600">
                <a:solidFill>
                  <a:srgbClr val="FFFFFF"/>
                </a:solidFill>
                <a:effectLst>
                  <a:outerShdw sx="100000" sy="100000" kx="0" ky="0" algn="b" rotWithShape="0" blurRad="25400" dist="27326" dir="1620000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cs"/>
                <a:sym typeface="Cochin"/>
              </a:defRPr>
            </a:lvl2pPr>
            <a:lvl3pPr marL="0" indent="457200" algn="ctr">
              <a:spcBef>
                <a:spcPts val="0"/>
              </a:spcBef>
              <a:buSzTx/>
              <a:buNone/>
              <a:defRPr spc="144" sz="3600">
                <a:solidFill>
                  <a:srgbClr val="FFFFFF"/>
                </a:solidFill>
                <a:effectLst>
                  <a:outerShdw sx="100000" sy="100000" kx="0" ky="0" algn="b" rotWithShape="0" blurRad="25400" dist="27326" dir="1620000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cs"/>
                <a:sym typeface="Cochin"/>
              </a:defRPr>
            </a:lvl3pPr>
            <a:lvl4pPr marL="0" indent="685800" algn="ctr">
              <a:spcBef>
                <a:spcPts val="0"/>
              </a:spcBef>
              <a:buSzTx/>
              <a:buNone/>
              <a:defRPr spc="144" sz="3600">
                <a:solidFill>
                  <a:srgbClr val="FFFFFF"/>
                </a:solidFill>
                <a:effectLst>
                  <a:outerShdw sx="100000" sy="100000" kx="0" ky="0" algn="b" rotWithShape="0" blurRad="25400" dist="27326" dir="1620000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cs"/>
                <a:sym typeface="Cochin"/>
              </a:defRPr>
            </a:lvl4pPr>
            <a:lvl5pPr marL="0" indent="914400" algn="ctr">
              <a:spcBef>
                <a:spcPts val="0"/>
              </a:spcBef>
              <a:buSzTx/>
              <a:buNone/>
              <a:defRPr spc="144" sz="3600">
                <a:solidFill>
                  <a:srgbClr val="FFFFFF"/>
                </a:solidFill>
                <a:effectLst>
                  <a:outerShdw sx="100000" sy="100000" kx="0" ky="0" algn="b" rotWithShape="0" blurRad="25400" dist="27326" dir="1620000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cs"/>
                <a:sym typeface="Cochin"/>
              </a:defRPr>
            </a:lvl5pPr>
          </a:lstStyle>
          <a:p>
            <a:pPr lvl="0">
              <a:defRPr spc="0" sz="1800">
                <a:solidFill>
                  <a:srgbClr val="000000"/>
                </a:solidFill>
                <a:effectLst/>
              </a:defRPr>
            </a:pPr>
            <a:r>
              <a:rPr spc="144" sz="3600">
                <a:solidFill>
                  <a:srgbClr val="FFFFFF"/>
                </a:solidFill>
                <a:effectLst>
                  <a:outerShdw sx="100000" sy="100000" kx="0" ky="0" algn="b" rotWithShape="0" blurRad="25400" dist="27326" dir="16200000">
                    <a:srgbClr val="000000">
                      <a:alpha val="50000"/>
                    </a:srgbClr>
                  </a:outerShdw>
                </a:effectLst>
              </a:rPr>
              <a:t>Body Level One</a:t>
            </a:r>
            <a:endParaRPr spc="144" sz="3600">
              <a:solidFill>
                <a:srgbClr val="FFFFFF"/>
              </a:solidFill>
              <a:effectLst>
                <a:outerShdw sx="100000" sy="100000" kx="0" ky="0" algn="b" rotWithShape="0" blurRad="25400" dist="27326" dir="16200000">
                  <a:srgbClr val="000000">
                    <a:alpha val="50000"/>
                  </a:srgbClr>
                </a:outerShdw>
              </a:effectLst>
            </a:endParaRPr>
          </a:p>
          <a:p>
            <a:pPr lvl="1">
              <a:defRPr spc="0" sz="1800">
                <a:solidFill>
                  <a:srgbClr val="000000"/>
                </a:solidFill>
                <a:effectLst/>
              </a:defRPr>
            </a:pPr>
            <a:r>
              <a:rPr spc="144" sz="3600">
                <a:solidFill>
                  <a:srgbClr val="FFFFFF"/>
                </a:solidFill>
                <a:effectLst>
                  <a:outerShdw sx="100000" sy="100000" kx="0" ky="0" algn="b" rotWithShape="0" blurRad="25400" dist="27326" dir="16200000">
                    <a:srgbClr val="000000">
                      <a:alpha val="50000"/>
                    </a:srgbClr>
                  </a:outerShdw>
                </a:effectLst>
              </a:rPr>
              <a:t>Body Level Two</a:t>
            </a:r>
            <a:endParaRPr spc="144" sz="3600">
              <a:solidFill>
                <a:srgbClr val="FFFFFF"/>
              </a:solidFill>
              <a:effectLst>
                <a:outerShdw sx="100000" sy="100000" kx="0" ky="0" algn="b" rotWithShape="0" blurRad="25400" dist="27326" dir="16200000">
                  <a:srgbClr val="000000">
                    <a:alpha val="50000"/>
                  </a:srgbClr>
                </a:outerShdw>
              </a:effectLst>
            </a:endParaRPr>
          </a:p>
          <a:p>
            <a:pPr lvl="2">
              <a:defRPr spc="0" sz="1800">
                <a:solidFill>
                  <a:srgbClr val="000000"/>
                </a:solidFill>
                <a:effectLst/>
              </a:defRPr>
            </a:pPr>
            <a:r>
              <a:rPr spc="144" sz="3600">
                <a:solidFill>
                  <a:srgbClr val="FFFFFF"/>
                </a:solidFill>
                <a:effectLst>
                  <a:outerShdw sx="100000" sy="100000" kx="0" ky="0" algn="b" rotWithShape="0" blurRad="25400" dist="27326" dir="16200000">
                    <a:srgbClr val="000000">
                      <a:alpha val="50000"/>
                    </a:srgbClr>
                  </a:outerShdw>
                </a:effectLst>
              </a:rPr>
              <a:t>Body Level Three</a:t>
            </a:r>
            <a:endParaRPr spc="144" sz="3600">
              <a:solidFill>
                <a:srgbClr val="FFFFFF"/>
              </a:solidFill>
              <a:effectLst>
                <a:outerShdw sx="100000" sy="100000" kx="0" ky="0" algn="b" rotWithShape="0" blurRad="25400" dist="27326" dir="16200000">
                  <a:srgbClr val="000000">
                    <a:alpha val="50000"/>
                  </a:srgbClr>
                </a:outerShdw>
              </a:effectLst>
            </a:endParaRPr>
          </a:p>
          <a:p>
            <a:pPr lvl="3">
              <a:defRPr spc="0" sz="1800">
                <a:solidFill>
                  <a:srgbClr val="000000"/>
                </a:solidFill>
                <a:effectLst/>
              </a:defRPr>
            </a:pPr>
            <a:r>
              <a:rPr spc="144" sz="3600">
                <a:solidFill>
                  <a:srgbClr val="FFFFFF"/>
                </a:solidFill>
                <a:effectLst>
                  <a:outerShdw sx="100000" sy="100000" kx="0" ky="0" algn="b" rotWithShape="0" blurRad="25400" dist="27326" dir="16200000">
                    <a:srgbClr val="000000">
                      <a:alpha val="50000"/>
                    </a:srgbClr>
                  </a:outerShdw>
                </a:effectLst>
              </a:rPr>
              <a:t>Body Level Four</a:t>
            </a:r>
            <a:endParaRPr spc="144" sz="3600">
              <a:solidFill>
                <a:srgbClr val="FFFFFF"/>
              </a:solidFill>
              <a:effectLst>
                <a:outerShdw sx="100000" sy="100000" kx="0" ky="0" algn="b" rotWithShape="0" blurRad="25400" dist="27326" dir="16200000">
                  <a:srgbClr val="000000">
                    <a:alpha val="50000"/>
                  </a:srgbClr>
                </a:outerShdw>
              </a:effectLst>
            </a:endParaRPr>
          </a:p>
          <a:p>
            <a:pPr lvl="4">
              <a:defRPr spc="0" sz="1800">
                <a:solidFill>
                  <a:srgbClr val="000000"/>
                </a:solidFill>
                <a:effectLst/>
              </a:defRPr>
            </a:pPr>
            <a:r>
              <a:rPr spc="144" sz="3600">
                <a:solidFill>
                  <a:srgbClr val="FFFFFF"/>
                </a:solidFill>
                <a:effectLst>
                  <a:outerShdw sx="100000" sy="100000" kx="0" ky="0" algn="b" rotWithShape="0" blurRad="25400" dist="27326" dir="16200000">
                    <a:srgbClr val="000000">
                      <a:alpha val="50000"/>
                    </a:srgbClr>
                  </a:outerShdw>
                </a:effectLst>
              </a:rPr>
              <a:t>Body Level Five</a:t>
            </a:r>
          </a:p>
        </p:txBody>
      </p:sp>
    </p:spTree>
  </p:cSld>
  <p:clrMapOvr>
    <a:masterClrMapping/>
  </p:clrMapOvr>
  <p:transition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 - 2 Up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 - 3 Up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Quote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Blank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 - Horizontal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/>
          <p:nvPr>
            <p:ph type="title"/>
          </p:nvPr>
        </p:nvSpPr>
        <p:spPr>
          <a:xfrm>
            <a:off x="1079500" y="6172200"/>
            <a:ext cx="11176000" cy="1968500"/>
          </a:xfrm>
          <a:prstGeom prst="rect">
            <a:avLst/>
          </a:prstGeom>
        </p:spPr>
        <p:txBody>
          <a:bodyPr anchor="b"/>
          <a:lstStyle>
            <a:lvl1pPr>
              <a:defRPr cap="all" spc="232">
                <a:solidFill>
                  <a:srgbClr val="EBEBEB"/>
                </a:solidFill>
                <a:effectLst>
                  <a:outerShdw sx="100000" sy="100000" kx="0" ky="0" algn="b" rotWithShape="0" blurRad="25400" dist="25400" dir="1620000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cs"/>
                <a:sym typeface="Cochin"/>
              </a:defRPr>
            </a:lvl1pPr>
          </a:lstStyle>
          <a:p>
            <a:pPr lvl="0">
              <a:defRPr cap="none" spc="0" sz="1800">
                <a:solidFill>
                  <a:srgbClr val="000000"/>
                </a:solidFill>
                <a:effectLst/>
              </a:defRPr>
            </a:pPr>
            <a:r>
              <a:rPr cap="all" spc="232" sz="5800">
                <a:solidFill>
                  <a:srgbClr val="EBEBEB"/>
                </a:solidFill>
                <a:effectLst>
                  <a:outerShdw sx="100000" sy="100000" kx="0" ky="0" algn="b" rotWithShape="0" blurRad="25400" dist="25400" dir="16200000">
                    <a:srgbClr val="000000">
                      <a:alpha val="50000"/>
                    </a:srgbClr>
                  </a:outerShdw>
                </a:effectLst>
              </a:rPr>
              <a:t>Title Text</a:t>
            </a:r>
          </a:p>
        </p:txBody>
      </p:sp>
      <p:sp>
        <p:nvSpPr>
          <p:cNvPr id="9" name="Shape 9"/>
          <p:cNvSpPr/>
          <p:nvPr>
            <p:ph type="body" idx="1"/>
          </p:nvPr>
        </p:nvSpPr>
        <p:spPr>
          <a:xfrm>
            <a:off x="1079500" y="8166100"/>
            <a:ext cx="11176000" cy="1308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pc="144" sz="3600">
                <a:solidFill>
                  <a:srgbClr val="FFFFFF"/>
                </a:solidFill>
                <a:effectLst>
                  <a:outerShdw sx="100000" sy="100000" kx="0" ky="0" algn="b" rotWithShape="0" blurRad="25400" dist="27326" dir="1620000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cs"/>
                <a:sym typeface="Cochin"/>
              </a:defRPr>
            </a:lvl1pPr>
            <a:lvl2pPr marL="0" indent="228600" algn="ctr">
              <a:spcBef>
                <a:spcPts val="0"/>
              </a:spcBef>
              <a:buSzTx/>
              <a:buNone/>
              <a:defRPr spc="144" sz="3600">
                <a:solidFill>
                  <a:srgbClr val="FFFFFF"/>
                </a:solidFill>
                <a:effectLst>
                  <a:outerShdw sx="100000" sy="100000" kx="0" ky="0" algn="b" rotWithShape="0" blurRad="25400" dist="27326" dir="1620000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cs"/>
                <a:sym typeface="Cochin"/>
              </a:defRPr>
            </a:lvl2pPr>
            <a:lvl3pPr marL="0" indent="457200" algn="ctr">
              <a:spcBef>
                <a:spcPts val="0"/>
              </a:spcBef>
              <a:buSzTx/>
              <a:buNone/>
              <a:defRPr spc="144" sz="3600">
                <a:solidFill>
                  <a:srgbClr val="FFFFFF"/>
                </a:solidFill>
                <a:effectLst>
                  <a:outerShdw sx="100000" sy="100000" kx="0" ky="0" algn="b" rotWithShape="0" blurRad="25400" dist="27326" dir="1620000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cs"/>
                <a:sym typeface="Cochin"/>
              </a:defRPr>
            </a:lvl3pPr>
            <a:lvl4pPr marL="0" indent="685800" algn="ctr">
              <a:spcBef>
                <a:spcPts val="0"/>
              </a:spcBef>
              <a:buSzTx/>
              <a:buNone/>
              <a:defRPr spc="144" sz="3600">
                <a:solidFill>
                  <a:srgbClr val="FFFFFF"/>
                </a:solidFill>
                <a:effectLst>
                  <a:outerShdw sx="100000" sy="100000" kx="0" ky="0" algn="b" rotWithShape="0" blurRad="25400" dist="27326" dir="1620000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cs"/>
                <a:sym typeface="Cochin"/>
              </a:defRPr>
            </a:lvl4pPr>
            <a:lvl5pPr marL="0" indent="914400" algn="ctr">
              <a:spcBef>
                <a:spcPts val="0"/>
              </a:spcBef>
              <a:buSzTx/>
              <a:buNone/>
              <a:defRPr spc="144" sz="3600">
                <a:solidFill>
                  <a:srgbClr val="FFFFFF"/>
                </a:solidFill>
                <a:effectLst>
                  <a:outerShdw sx="100000" sy="100000" kx="0" ky="0" algn="b" rotWithShape="0" blurRad="25400" dist="27326" dir="1620000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cs"/>
                <a:sym typeface="Cochin"/>
              </a:defRPr>
            </a:lvl5pPr>
          </a:lstStyle>
          <a:p>
            <a:pPr lvl="0">
              <a:defRPr spc="0" sz="1800">
                <a:solidFill>
                  <a:srgbClr val="000000"/>
                </a:solidFill>
                <a:effectLst/>
              </a:defRPr>
            </a:pPr>
            <a:r>
              <a:rPr spc="144" sz="3600">
                <a:solidFill>
                  <a:srgbClr val="FFFFFF"/>
                </a:solidFill>
                <a:effectLst>
                  <a:outerShdw sx="100000" sy="100000" kx="0" ky="0" algn="b" rotWithShape="0" blurRad="25400" dist="27326" dir="16200000">
                    <a:srgbClr val="000000">
                      <a:alpha val="50000"/>
                    </a:srgbClr>
                  </a:outerShdw>
                </a:effectLst>
              </a:rPr>
              <a:t>Body Level One</a:t>
            </a:r>
            <a:endParaRPr spc="144" sz="3600">
              <a:solidFill>
                <a:srgbClr val="FFFFFF"/>
              </a:solidFill>
              <a:effectLst>
                <a:outerShdw sx="100000" sy="100000" kx="0" ky="0" algn="b" rotWithShape="0" blurRad="25400" dist="27326" dir="16200000">
                  <a:srgbClr val="000000">
                    <a:alpha val="50000"/>
                  </a:srgbClr>
                </a:outerShdw>
              </a:effectLst>
            </a:endParaRPr>
          </a:p>
          <a:p>
            <a:pPr lvl="1">
              <a:defRPr spc="0" sz="1800">
                <a:solidFill>
                  <a:srgbClr val="000000"/>
                </a:solidFill>
                <a:effectLst/>
              </a:defRPr>
            </a:pPr>
            <a:r>
              <a:rPr spc="144" sz="3600">
                <a:solidFill>
                  <a:srgbClr val="FFFFFF"/>
                </a:solidFill>
                <a:effectLst>
                  <a:outerShdw sx="100000" sy="100000" kx="0" ky="0" algn="b" rotWithShape="0" blurRad="25400" dist="27326" dir="16200000">
                    <a:srgbClr val="000000">
                      <a:alpha val="50000"/>
                    </a:srgbClr>
                  </a:outerShdw>
                </a:effectLst>
              </a:rPr>
              <a:t>Body Level Two</a:t>
            </a:r>
            <a:endParaRPr spc="144" sz="3600">
              <a:solidFill>
                <a:srgbClr val="FFFFFF"/>
              </a:solidFill>
              <a:effectLst>
                <a:outerShdw sx="100000" sy="100000" kx="0" ky="0" algn="b" rotWithShape="0" blurRad="25400" dist="27326" dir="16200000">
                  <a:srgbClr val="000000">
                    <a:alpha val="50000"/>
                  </a:srgbClr>
                </a:outerShdw>
              </a:effectLst>
            </a:endParaRPr>
          </a:p>
          <a:p>
            <a:pPr lvl="2">
              <a:defRPr spc="0" sz="1800">
                <a:solidFill>
                  <a:srgbClr val="000000"/>
                </a:solidFill>
                <a:effectLst/>
              </a:defRPr>
            </a:pPr>
            <a:r>
              <a:rPr spc="144" sz="3600">
                <a:solidFill>
                  <a:srgbClr val="FFFFFF"/>
                </a:solidFill>
                <a:effectLst>
                  <a:outerShdw sx="100000" sy="100000" kx="0" ky="0" algn="b" rotWithShape="0" blurRad="25400" dist="27326" dir="16200000">
                    <a:srgbClr val="000000">
                      <a:alpha val="50000"/>
                    </a:srgbClr>
                  </a:outerShdw>
                </a:effectLst>
              </a:rPr>
              <a:t>Body Level Three</a:t>
            </a:r>
            <a:endParaRPr spc="144" sz="3600">
              <a:solidFill>
                <a:srgbClr val="FFFFFF"/>
              </a:solidFill>
              <a:effectLst>
                <a:outerShdw sx="100000" sy="100000" kx="0" ky="0" algn="b" rotWithShape="0" blurRad="25400" dist="27326" dir="16200000">
                  <a:srgbClr val="000000">
                    <a:alpha val="50000"/>
                  </a:srgbClr>
                </a:outerShdw>
              </a:effectLst>
            </a:endParaRPr>
          </a:p>
          <a:p>
            <a:pPr lvl="3">
              <a:defRPr spc="0" sz="1800">
                <a:solidFill>
                  <a:srgbClr val="000000"/>
                </a:solidFill>
                <a:effectLst/>
              </a:defRPr>
            </a:pPr>
            <a:r>
              <a:rPr spc="144" sz="3600">
                <a:solidFill>
                  <a:srgbClr val="FFFFFF"/>
                </a:solidFill>
                <a:effectLst>
                  <a:outerShdw sx="100000" sy="100000" kx="0" ky="0" algn="b" rotWithShape="0" blurRad="25400" dist="27326" dir="16200000">
                    <a:srgbClr val="000000">
                      <a:alpha val="50000"/>
                    </a:srgbClr>
                  </a:outerShdw>
                </a:effectLst>
              </a:rPr>
              <a:t>Body Level Four</a:t>
            </a:r>
            <a:endParaRPr spc="144" sz="3600">
              <a:solidFill>
                <a:srgbClr val="FFFFFF"/>
              </a:solidFill>
              <a:effectLst>
                <a:outerShdw sx="100000" sy="100000" kx="0" ky="0" algn="b" rotWithShape="0" blurRad="25400" dist="27326" dir="16200000">
                  <a:srgbClr val="000000">
                    <a:alpha val="50000"/>
                  </a:srgbClr>
                </a:outerShdw>
              </a:effectLst>
            </a:endParaRPr>
          </a:p>
          <a:p>
            <a:pPr lvl="4">
              <a:defRPr spc="0" sz="1800">
                <a:solidFill>
                  <a:srgbClr val="000000"/>
                </a:solidFill>
                <a:effectLst/>
              </a:defRPr>
            </a:pPr>
            <a:r>
              <a:rPr spc="144" sz="3600">
                <a:solidFill>
                  <a:srgbClr val="FFFFFF"/>
                </a:solidFill>
                <a:effectLst>
                  <a:outerShdw sx="100000" sy="100000" kx="0" ky="0" algn="b" rotWithShape="0" blurRad="25400" dist="27326" dir="16200000">
                    <a:srgbClr val="000000">
                      <a:alpha val="50000"/>
                    </a:srgbClr>
                  </a:outerShdw>
                </a:effectLst>
              </a:rPr>
              <a:t>Body Level Five</a:t>
            </a:r>
          </a:p>
        </p:txBody>
      </p:sp>
    </p:spTree>
  </p:cSld>
  <p:clrMapOvr>
    <a:masterClrMapping/>
  </p:clrMapOvr>
  <p:transition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- Center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/>
          <p:nvPr>
            <p:ph type="title"/>
          </p:nvPr>
        </p:nvSpPr>
        <p:spPr>
          <a:xfrm>
            <a:off x="1079500" y="3416300"/>
            <a:ext cx="11176000" cy="2921000"/>
          </a:xfrm>
          <a:prstGeom prst="rect">
            <a:avLst/>
          </a:prstGeom>
        </p:spPr>
        <p:txBody>
          <a:bodyPr/>
          <a:lstStyle>
            <a:lvl1pPr>
              <a:defRPr cap="all" spc="232">
                <a:solidFill>
                  <a:srgbClr val="EBEBEB"/>
                </a:solidFill>
                <a:effectLst>
                  <a:outerShdw sx="100000" sy="100000" kx="0" ky="0" algn="b" rotWithShape="0" blurRad="25400" dist="25400" dir="1620000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cs"/>
                <a:sym typeface="Cochin"/>
              </a:defRPr>
            </a:lvl1pPr>
          </a:lstStyle>
          <a:p>
            <a:pPr lvl="0">
              <a:defRPr cap="none" spc="0" sz="1800">
                <a:solidFill>
                  <a:srgbClr val="000000"/>
                </a:solidFill>
                <a:effectLst/>
              </a:defRPr>
            </a:pPr>
            <a:r>
              <a:rPr cap="all" spc="232" sz="5800">
                <a:solidFill>
                  <a:srgbClr val="EBEBEB"/>
                </a:solidFill>
                <a:effectLst>
                  <a:outerShdw sx="100000" sy="100000" kx="0" ky="0" algn="b" rotWithShape="0" blurRad="25400" dist="25400" dir="16200000">
                    <a:srgbClr val="000000">
                      <a:alpha val="50000"/>
                    </a:srgbClr>
                  </a:outerShdw>
                </a:effectLst>
              </a:rPr>
              <a:t>Title Text</a:t>
            </a:r>
          </a:p>
        </p:txBody>
      </p:sp>
    </p:spTree>
  </p:cSld>
  <p:clrMapOvr>
    <a:masterClrMapping/>
  </p:clrMapOvr>
  <p:transition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 - Vertical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/>
          <p:nvPr>
            <p:ph type="title"/>
          </p:nvPr>
        </p:nvSpPr>
        <p:spPr>
          <a:xfrm>
            <a:off x="914400" y="1193800"/>
            <a:ext cx="5270500" cy="3911600"/>
          </a:xfrm>
          <a:prstGeom prst="rect">
            <a:avLst/>
          </a:prstGeom>
        </p:spPr>
        <p:txBody>
          <a:bodyPr anchor="b"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5800">
                <a:solidFill>
                  <a:srgbClr val="817463"/>
                </a:solidFill>
              </a:rPr>
              <a:t>Title Text</a:t>
            </a:r>
          </a:p>
        </p:txBody>
      </p:sp>
      <p:sp>
        <p:nvSpPr>
          <p:cNvPr id="14" name="Shape 14"/>
          <p:cNvSpPr/>
          <p:nvPr>
            <p:ph type="body" idx="1"/>
          </p:nvPr>
        </p:nvSpPr>
        <p:spPr>
          <a:xfrm>
            <a:off x="914400" y="5219700"/>
            <a:ext cx="5270500" cy="33782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600"/>
            </a:lvl1pPr>
            <a:lvl2pPr marL="0" indent="228600" algn="ctr">
              <a:spcBef>
                <a:spcPts val="0"/>
              </a:spcBef>
              <a:buSzTx/>
              <a:buNone/>
              <a:defRPr sz="3600"/>
            </a:lvl2pPr>
            <a:lvl3pPr marL="0" indent="457200" algn="ctr">
              <a:spcBef>
                <a:spcPts val="0"/>
              </a:spcBef>
              <a:buSzTx/>
              <a:buNone/>
              <a:defRPr sz="3600"/>
            </a:lvl3pPr>
            <a:lvl4pPr marL="0" indent="685800" algn="ctr">
              <a:spcBef>
                <a:spcPts val="0"/>
              </a:spcBef>
              <a:buSzTx/>
              <a:buNone/>
              <a:defRPr sz="3600"/>
            </a:lvl4pPr>
            <a:lvl5pPr marL="0" indent="914400" algn="ctr">
              <a:spcBef>
                <a:spcPts val="0"/>
              </a:spcBef>
              <a:buSzTx/>
              <a:buNone/>
              <a:defRPr sz="3600"/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72675A"/>
                </a:solidFill>
              </a:rPr>
              <a:t>Body Level One</a:t>
            </a:r>
            <a:endParaRPr sz="3600">
              <a:solidFill>
                <a:srgbClr val="72675A"/>
              </a:solidFill>
            </a:endParaRP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72675A"/>
                </a:solidFill>
              </a:rPr>
              <a:t>Body Level Two</a:t>
            </a:r>
            <a:endParaRPr sz="3600">
              <a:solidFill>
                <a:srgbClr val="72675A"/>
              </a:solidFill>
            </a:endParaRP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72675A"/>
                </a:solidFill>
              </a:rPr>
              <a:t>Body Level Three</a:t>
            </a:r>
            <a:endParaRPr sz="3600">
              <a:solidFill>
                <a:srgbClr val="72675A"/>
              </a:solidFill>
            </a:endParaRP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72675A"/>
                </a:solidFill>
              </a:rPr>
              <a:t>Body Level Four</a:t>
            </a:r>
            <a:endParaRPr sz="3600">
              <a:solidFill>
                <a:srgbClr val="72675A"/>
              </a:solidFill>
            </a:endParaRP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72675A"/>
                </a:solidFill>
              </a:rPr>
              <a:t>Body Level Five</a:t>
            </a:r>
          </a:p>
        </p:txBody>
      </p:sp>
    </p:spTree>
  </p:cSld>
  <p:clrMapOvr>
    <a:masterClrMapping/>
  </p:clrMapOvr>
  <p:transition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5800">
                <a:solidFill>
                  <a:srgbClr val="817463"/>
                </a:solidFill>
              </a:rPr>
              <a:t>Title Text</a:t>
            </a:r>
          </a:p>
        </p:txBody>
      </p:sp>
    </p:spTree>
  </p:cSld>
  <p:clrMapOvr>
    <a:masterClrMapping/>
  </p:clrMapOvr>
  <p:transition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5800">
                <a:solidFill>
                  <a:srgbClr val="817463"/>
                </a:solidFill>
              </a:rPr>
              <a:t>Title Text</a:t>
            </a:r>
          </a:p>
        </p:txBody>
      </p:sp>
      <p:sp>
        <p:nvSpPr>
          <p:cNvPr id="19" name="Shape 19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4000">
                <a:solidFill>
                  <a:srgbClr val="72675A"/>
                </a:solidFill>
              </a:rPr>
              <a:t>Body Level One</a:t>
            </a:r>
            <a:endParaRPr sz="4000">
              <a:solidFill>
                <a:srgbClr val="72675A"/>
              </a:solidFill>
            </a:endParaRP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4000">
                <a:solidFill>
                  <a:srgbClr val="72675A"/>
                </a:solidFill>
              </a:rPr>
              <a:t>Body Level Two</a:t>
            </a:r>
            <a:endParaRPr sz="4000">
              <a:solidFill>
                <a:srgbClr val="72675A"/>
              </a:solidFill>
            </a:endParaRP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4000">
                <a:solidFill>
                  <a:srgbClr val="72675A"/>
                </a:solidFill>
              </a:rPr>
              <a:t>Body Level Three</a:t>
            </a:r>
            <a:endParaRPr sz="4000">
              <a:solidFill>
                <a:srgbClr val="72675A"/>
              </a:solidFill>
            </a:endParaRP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4000">
                <a:solidFill>
                  <a:srgbClr val="72675A"/>
                </a:solidFill>
              </a:rPr>
              <a:t>Body Level Four</a:t>
            </a:r>
            <a:endParaRPr sz="4000">
              <a:solidFill>
                <a:srgbClr val="72675A"/>
              </a:solidFill>
            </a:endParaRP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4000">
                <a:solidFill>
                  <a:srgbClr val="72675A"/>
                </a:solidFill>
              </a:rPr>
              <a:t>Body Level Five</a:t>
            </a:r>
          </a:p>
        </p:txBody>
      </p:sp>
    </p:spTree>
  </p:cSld>
  <p:clrMapOvr>
    <a:masterClrMapping/>
  </p:clrMapOvr>
  <p:transition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5800">
                <a:solidFill>
                  <a:srgbClr val="817463"/>
                </a:solidFill>
              </a:rPr>
              <a:t>Title Text</a:t>
            </a:r>
          </a:p>
        </p:txBody>
      </p:sp>
      <p:sp>
        <p:nvSpPr>
          <p:cNvPr id="22" name="Shape 22"/>
          <p:cNvSpPr/>
          <p:nvPr>
            <p:ph type="body" idx="1"/>
          </p:nvPr>
        </p:nvSpPr>
        <p:spPr>
          <a:xfrm>
            <a:off x="914400" y="2705100"/>
            <a:ext cx="5118100" cy="6019800"/>
          </a:xfrm>
          <a:prstGeom prst="rect">
            <a:avLst/>
          </a:prstGeom>
        </p:spPr>
        <p:txBody>
          <a:bodyPr/>
          <a:lstStyle>
            <a:lvl1pPr marL="342900" indent="-342900">
              <a:defRPr sz="3400"/>
            </a:lvl1pPr>
            <a:lvl2pPr marL="685800" indent="-342900">
              <a:defRPr sz="3400"/>
            </a:lvl2pPr>
            <a:lvl3pPr marL="1028700" indent="-342900">
              <a:defRPr sz="3400"/>
            </a:lvl3pPr>
            <a:lvl4pPr marL="1371600" indent="-342900">
              <a:defRPr sz="3400"/>
            </a:lvl4pPr>
            <a:lvl5pPr marL="1714500" indent="-342900">
              <a:defRPr sz="3400"/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400">
                <a:solidFill>
                  <a:srgbClr val="72675A"/>
                </a:solidFill>
              </a:rPr>
              <a:t>Body Level One</a:t>
            </a:r>
            <a:endParaRPr sz="3400">
              <a:solidFill>
                <a:srgbClr val="72675A"/>
              </a:solidFill>
            </a:endParaRP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3400">
                <a:solidFill>
                  <a:srgbClr val="72675A"/>
                </a:solidFill>
              </a:rPr>
              <a:t>Body Level Two</a:t>
            </a:r>
            <a:endParaRPr sz="3400">
              <a:solidFill>
                <a:srgbClr val="72675A"/>
              </a:solidFill>
            </a:endParaRP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3400">
                <a:solidFill>
                  <a:srgbClr val="72675A"/>
                </a:solidFill>
              </a:rPr>
              <a:t>Body Level Three</a:t>
            </a:r>
            <a:endParaRPr sz="3400">
              <a:solidFill>
                <a:srgbClr val="72675A"/>
              </a:solidFill>
            </a:endParaRP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3400">
                <a:solidFill>
                  <a:srgbClr val="72675A"/>
                </a:solidFill>
              </a:rPr>
              <a:t>Body Level Four</a:t>
            </a:r>
            <a:endParaRPr sz="3400">
              <a:solidFill>
                <a:srgbClr val="72675A"/>
              </a:solidFill>
            </a:endParaRP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3400">
                <a:solidFill>
                  <a:srgbClr val="72675A"/>
                </a:solidFill>
              </a:rPr>
              <a:t>Body Level Five</a:t>
            </a:r>
          </a:p>
        </p:txBody>
      </p:sp>
    </p:spTree>
  </p:cSld>
  <p:clrMapOvr>
    <a:masterClrMapping/>
  </p:clrMapOvr>
  <p:transition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Bullets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/>
          <p:nvPr>
            <p:ph type="body" idx="1"/>
          </p:nvPr>
        </p:nvSpPr>
        <p:spPr>
          <a:xfrm>
            <a:off x="914400" y="685800"/>
            <a:ext cx="11176000" cy="8382000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4000">
                <a:solidFill>
                  <a:srgbClr val="72675A"/>
                </a:solidFill>
              </a:rPr>
              <a:t>Body Level One</a:t>
            </a:r>
            <a:endParaRPr sz="4000">
              <a:solidFill>
                <a:srgbClr val="72675A"/>
              </a:solidFill>
            </a:endParaRP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4000">
                <a:solidFill>
                  <a:srgbClr val="72675A"/>
                </a:solidFill>
              </a:rPr>
              <a:t>Body Level Two</a:t>
            </a:r>
            <a:endParaRPr sz="4000">
              <a:solidFill>
                <a:srgbClr val="72675A"/>
              </a:solidFill>
            </a:endParaRP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4000">
                <a:solidFill>
                  <a:srgbClr val="72675A"/>
                </a:solidFill>
              </a:rPr>
              <a:t>Body Level Three</a:t>
            </a:r>
            <a:endParaRPr sz="4000">
              <a:solidFill>
                <a:srgbClr val="72675A"/>
              </a:solidFill>
            </a:endParaRP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4000">
                <a:solidFill>
                  <a:srgbClr val="72675A"/>
                </a:solidFill>
              </a:rPr>
              <a:t>Body Level Four</a:t>
            </a:r>
            <a:endParaRPr sz="4000">
              <a:solidFill>
                <a:srgbClr val="72675A"/>
              </a:solidFill>
            </a:endParaRP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4000">
                <a:solidFill>
                  <a:srgbClr val="72675A"/>
                </a:solidFill>
              </a:rPr>
              <a:t>Body Level Five</a:t>
            </a:r>
          </a:p>
        </p:txBody>
      </p:sp>
    </p:spTree>
  </p:cSld>
  <p:clrMapOvr>
    <a:masterClrMapping/>
  </p:clrMapOvr>
  <p:transition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 - Caption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/>
          <p:nvPr>
            <p:ph type="body" idx="1"/>
          </p:nvPr>
        </p:nvSpPr>
        <p:spPr>
          <a:xfrm>
            <a:off x="1016000" y="7200900"/>
            <a:ext cx="5207000" cy="660400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SzTx/>
              <a:buNone/>
              <a:defRPr sz="2400">
                <a:solidFill>
                  <a:srgbClr val="515151"/>
                </a:solidFill>
                <a:latin typeface="Bradley Hand ITC TT-Bold"/>
                <a:ea typeface="Bradley Hand ITC TT-Bold"/>
                <a:cs typeface="Bradley Hand ITC TT-Bold"/>
                <a:sym typeface="Bradley Hand ITC TT-Bold"/>
              </a:defRPr>
            </a:lvl1pPr>
            <a:lvl2pPr marL="0" indent="228600">
              <a:spcBef>
                <a:spcPts val="0"/>
              </a:spcBef>
              <a:buSzTx/>
              <a:buNone/>
              <a:defRPr sz="2400">
                <a:solidFill>
                  <a:srgbClr val="515151"/>
                </a:solidFill>
                <a:latin typeface="Bradley Hand ITC TT-Bold"/>
                <a:ea typeface="Bradley Hand ITC TT-Bold"/>
                <a:cs typeface="Bradley Hand ITC TT-Bold"/>
                <a:sym typeface="Bradley Hand ITC TT-Bold"/>
              </a:defRPr>
            </a:lvl2pPr>
            <a:lvl3pPr marL="0" indent="457200">
              <a:spcBef>
                <a:spcPts val="0"/>
              </a:spcBef>
              <a:buSzTx/>
              <a:buNone/>
              <a:defRPr sz="2400">
                <a:solidFill>
                  <a:srgbClr val="515151"/>
                </a:solidFill>
                <a:latin typeface="Bradley Hand ITC TT-Bold"/>
                <a:ea typeface="Bradley Hand ITC TT-Bold"/>
                <a:cs typeface="Bradley Hand ITC TT-Bold"/>
                <a:sym typeface="Bradley Hand ITC TT-Bold"/>
              </a:defRPr>
            </a:lvl3pPr>
            <a:lvl4pPr marL="0" indent="685800">
              <a:spcBef>
                <a:spcPts val="0"/>
              </a:spcBef>
              <a:buSzTx/>
              <a:buNone/>
              <a:defRPr sz="2400">
                <a:solidFill>
                  <a:srgbClr val="515151"/>
                </a:solidFill>
                <a:latin typeface="Bradley Hand ITC TT-Bold"/>
                <a:ea typeface="Bradley Hand ITC TT-Bold"/>
                <a:cs typeface="Bradley Hand ITC TT-Bold"/>
                <a:sym typeface="Bradley Hand ITC TT-Bold"/>
              </a:defRPr>
            </a:lvl4pPr>
            <a:lvl5pPr marL="0" indent="914400">
              <a:spcBef>
                <a:spcPts val="0"/>
              </a:spcBef>
              <a:buSzTx/>
              <a:buNone/>
              <a:defRPr sz="2400">
                <a:solidFill>
                  <a:srgbClr val="515151"/>
                </a:solidFill>
                <a:latin typeface="Bradley Hand ITC TT-Bold"/>
                <a:ea typeface="Bradley Hand ITC TT-Bold"/>
                <a:cs typeface="Bradley Hand ITC TT-Bold"/>
                <a:sym typeface="Bradley Hand ITC TT-Bold"/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515151"/>
                </a:solidFill>
              </a:rPr>
              <a:t>Body Level One</a:t>
            </a:r>
            <a:endParaRPr sz="2400">
              <a:solidFill>
                <a:srgbClr val="515151"/>
              </a:solidFill>
            </a:endParaRP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515151"/>
                </a:solidFill>
              </a:rPr>
              <a:t>Body Level Two</a:t>
            </a:r>
            <a:endParaRPr sz="2400">
              <a:solidFill>
                <a:srgbClr val="515151"/>
              </a:solidFill>
            </a:endParaRP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515151"/>
                </a:solidFill>
              </a:rPr>
              <a:t>Body Level Three</a:t>
            </a:r>
            <a:endParaRPr sz="2400">
              <a:solidFill>
                <a:srgbClr val="515151"/>
              </a:solidFill>
            </a:endParaRP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515151"/>
                </a:solidFill>
              </a:rPr>
              <a:t>Body Level Four</a:t>
            </a:r>
            <a:endParaRPr sz="2400">
              <a:solidFill>
                <a:srgbClr val="515151"/>
              </a:solidFill>
            </a:endParaRP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515151"/>
                </a:solidFill>
              </a:rPr>
              <a:t>Body Level Five</a:t>
            </a:r>
          </a:p>
        </p:txBody>
      </p:sp>
    </p:spTree>
  </p:cSld>
  <p:clrMapOvr>
    <a:masterClrMapping/>
  </p:clrMapOvr>
  <p:transition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jpe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<Relationship Id="rId15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14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type="title"/>
          </p:nvPr>
        </p:nvSpPr>
        <p:spPr>
          <a:xfrm>
            <a:off x="914400" y="317500"/>
            <a:ext cx="11176000" cy="1778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normAutofit fontScale="100000" lnSpcReduction="0"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5800">
                <a:solidFill>
                  <a:srgbClr val="817463"/>
                </a:solidFill>
              </a:rPr>
              <a:t>Title Text</a:t>
            </a:r>
          </a:p>
        </p:txBody>
      </p:sp>
      <p:sp>
        <p:nvSpPr>
          <p:cNvPr id="3" name="Shape 3"/>
          <p:cNvSpPr/>
          <p:nvPr>
            <p:ph type="body" idx="1"/>
          </p:nvPr>
        </p:nvSpPr>
        <p:spPr>
          <a:xfrm>
            <a:off x="914400" y="2717800"/>
            <a:ext cx="11176000" cy="6350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normAutofit fontScale="100000" lnSpcReduction="0"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4000">
                <a:solidFill>
                  <a:srgbClr val="72675A"/>
                </a:solidFill>
              </a:rPr>
              <a:t>Body Level One</a:t>
            </a:r>
            <a:endParaRPr sz="4000">
              <a:solidFill>
                <a:srgbClr val="72675A"/>
              </a:solidFill>
            </a:endParaRP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4000">
                <a:solidFill>
                  <a:srgbClr val="72675A"/>
                </a:solidFill>
              </a:rPr>
              <a:t>Body Level Two</a:t>
            </a:r>
            <a:endParaRPr sz="4000">
              <a:solidFill>
                <a:srgbClr val="72675A"/>
              </a:solidFill>
            </a:endParaRP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4000">
                <a:solidFill>
                  <a:srgbClr val="72675A"/>
                </a:solidFill>
              </a:rPr>
              <a:t>Body Level Three</a:t>
            </a:r>
            <a:endParaRPr sz="4000">
              <a:solidFill>
                <a:srgbClr val="72675A"/>
              </a:solidFill>
            </a:endParaRP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4000">
                <a:solidFill>
                  <a:srgbClr val="72675A"/>
                </a:solidFill>
              </a:rPr>
              <a:t>Body Level Four</a:t>
            </a:r>
            <a:endParaRPr sz="4000">
              <a:solidFill>
                <a:srgbClr val="72675A"/>
              </a:solidFill>
            </a:endParaRP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4000">
                <a:solidFill>
                  <a:srgbClr val="72675A"/>
                </a:solidFill>
              </a:rPr>
              <a:t>Body Level Five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  <p:sldLayoutId id="2147483661" r:id="rId15"/>
    <p:sldLayoutId id="2147483662" r:id="rId16"/>
  </p:sldLayoutIdLst>
  <p:transition spd="med" advClick="1"/>
  <p:txStyles>
    <p:titleStyle>
      <a:lvl1pPr algn="ctr" defTabSz="584200">
        <a:defRPr sz="5800">
          <a:solidFill>
            <a:srgbClr val="817463"/>
          </a:solidFill>
          <a:latin typeface="+mj-lt"/>
          <a:ea typeface="+mj-ea"/>
          <a:cs typeface="+mj-cs"/>
          <a:sym typeface="Baskerville"/>
        </a:defRPr>
      </a:lvl1pPr>
      <a:lvl2pPr indent="228600" algn="ctr" defTabSz="584200">
        <a:defRPr sz="5800">
          <a:solidFill>
            <a:srgbClr val="817463"/>
          </a:solidFill>
          <a:latin typeface="+mj-lt"/>
          <a:ea typeface="+mj-ea"/>
          <a:cs typeface="+mj-cs"/>
          <a:sym typeface="Baskerville"/>
        </a:defRPr>
      </a:lvl2pPr>
      <a:lvl3pPr indent="457200" algn="ctr" defTabSz="584200">
        <a:defRPr sz="5800">
          <a:solidFill>
            <a:srgbClr val="817463"/>
          </a:solidFill>
          <a:latin typeface="+mj-lt"/>
          <a:ea typeface="+mj-ea"/>
          <a:cs typeface="+mj-cs"/>
          <a:sym typeface="Baskerville"/>
        </a:defRPr>
      </a:lvl3pPr>
      <a:lvl4pPr indent="685800" algn="ctr" defTabSz="584200">
        <a:defRPr sz="5800">
          <a:solidFill>
            <a:srgbClr val="817463"/>
          </a:solidFill>
          <a:latin typeface="+mj-lt"/>
          <a:ea typeface="+mj-ea"/>
          <a:cs typeface="+mj-cs"/>
          <a:sym typeface="Baskerville"/>
        </a:defRPr>
      </a:lvl4pPr>
      <a:lvl5pPr indent="914400" algn="ctr" defTabSz="584200">
        <a:defRPr sz="5800">
          <a:solidFill>
            <a:srgbClr val="817463"/>
          </a:solidFill>
          <a:latin typeface="+mj-lt"/>
          <a:ea typeface="+mj-ea"/>
          <a:cs typeface="+mj-cs"/>
          <a:sym typeface="Baskerville"/>
        </a:defRPr>
      </a:lvl5pPr>
      <a:lvl6pPr indent="1143000" algn="ctr" defTabSz="584200">
        <a:defRPr sz="5800">
          <a:solidFill>
            <a:srgbClr val="817463"/>
          </a:solidFill>
          <a:latin typeface="+mj-lt"/>
          <a:ea typeface="+mj-ea"/>
          <a:cs typeface="+mj-cs"/>
          <a:sym typeface="Baskerville"/>
        </a:defRPr>
      </a:lvl6pPr>
      <a:lvl7pPr indent="1371600" algn="ctr" defTabSz="584200">
        <a:defRPr sz="5800">
          <a:solidFill>
            <a:srgbClr val="817463"/>
          </a:solidFill>
          <a:latin typeface="+mj-lt"/>
          <a:ea typeface="+mj-ea"/>
          <a:cs typeface="+mj-cs"/>
          <a:sym typeface="Baskerville"/>
        </a:defRPr>
      </a:lvl7pPr>
      <a:lvl8pPr indent="1600200" algn="ctr" defTabSz="584200">
        <a:defRPr sz="5800">
          <a:solidFill>
            <a:srgbClr val="817463"/>
          </a:solidFill>
          <a:latin typeface="+mj-lt"/>
          <a:ea typeface="+mj-ea"/>
          <a:cs typeface="+mj-cs"/>
          <a:sym typeface="Baskerville"/>
        </a:defRPr>
      </a:lvl8pPr>
      <a:lvl9pPr indent="1828800" algn="ctr" defTabSz="584200">
        <a:defRPr sz="5800">
          <a:solidFill>
            <a:srgbClr val="817463"/>
          </a:solidFill>
          <a:latin typeface="+mj-lt"/>
          <a:ea typeface="+mj-ea"/>
          <a:cs typeface="+mj-cs"/>
          <a:sym typeface="Baskerville"/>
        </a:defRPr>
      </a:lvl9pPr>
    </p:titleStyle>
    <p:bodyStyle>
      <a:lvl1pPr marL="419100" indent="-419100" defTabSz="584200">
        <a:spcBef>
          <a:spcPts val="3800"/>
        </a:spcBef>
        <a:buSzPct val="100000"/>
        <a:buChar char="•"/>
        <a:defRPr sz="4000">
          <a:solidFill>
            <a:srgbClr val="72675A"/>
          </a:solidFill>
          <a:latin typeface="+mj-lt"/>
          <a:ea typeface="+mj-ea"/>
          <a:cs typeface="+mj-cs"/>
          <a:sym typeface="Baskerville"/>
        </a:defRPr>
      </a:lvl1pPr>
      <a:lvl2pPr marL="838200" indent="-419100" defTabSz="584200">
        <a:spcBef>
          <a:spcPts val="3800"/>
        </a:spcBef>
        <a:buSzPct val="100000"/>
        <a:buChar char="•"/>
        <a:defRPr sz="4000">
          <a:solidFill>
            <a:srgbClr val="72675A"/>
          </a:solidFill>
          <a:latin typeface="+mj-lt"/>
          <a:ea typeface="+mj-ea"/>
          <a:cs typeface="+mj-cs"/>
          <a:sym typeface="Baskerville"/>
        </a:defRPr>
      </a:lvl2pPr>
      <a:lvl3pPr marL="1257300" indent="-419100" defTabSz="584200">
        <a:spcBef>
          <a:spcPts val="3800"/>
        </a:spcBef>
        <a:buSzPct val="100000"/>
        <a:buChar char="•"/>
        <a:defRPr sz="4000">
          <a:solidFill>
            <a:srgbClr val="72675A"/>
          </a:solidFill>
          <a:latin typeface="+mj-lt"/>
          <a:ea typeface="+mj-ea"/>
          <a:cs typeface="+mj-cs"/>
          <a:sym typeface="Baskerville"/>
        </a:defRPr>
      </a:lvl3pPr>
      <a:lvl4pPr marL="1676400" indent="-419100" defTabSz="584200">
        <a:spcBef>
          <a:spcPts val="3800"/>
        </a:spcBef>
        <a:buSzPct val="100000"/>
        <a:buChar char="•"/>
        <a:defRPr sz="4000">
          <a:solidFill>
            <a:srgbClr val="72675A"/>
          </a:solidFill>
          <a:latin typeface="+mj-lt"/>
          <a:ea typeface="+mj-ea"/>
          <a:cs typeface="+mj-cs"/>
          <a:sym typeface="Baskerville"/>
        </a:defRPr>
      </a:lvl4pPr>
      <a:lvl5pPr marL="2095500" indent="-419100" defTabSz="584200">
        <a:spcBef>
          <a:spcPts val="3800"/>
        </a:spcBef>
        <a:buSzPct val="100000"/>
        <a:buChar char="•"/>
        <a:defRPr sz="4000">
          <a:solidFill>
            <a:srgbClr val="72675A"/>
          </a:solidFill>
          <a:latin typeface="+mj-lt"/>
          <a:ea typeface="+mj-ea"/>
          <a:cs typeface="+mj-cs"/>
          <a:sym typeface="Baskerville"/>
        </a:defRPr>
      </a:lvl5pPr>
      <a:lvl6pPr marL="2514600" indent="-419100" defTabSz="584200">
        <a:spcBef>
          <a:spcPts val="3800"/>
        </a:spcBef>
        <a:buSzPct val="100000"/>
        <a:buChar char="•"/>
        <a:defRPr sz="4000">
          <a:solidFill>
            <a:srgbClr val="72675A"/>
          </a:solidFill>
          <a:latin typeface="+mj-lt"/>
          <a:ea typeface="+mj-ea"/>
          <a:cs typeface="+mj-cs"/>
          <a:sym typeface="Baskerville"/>
        </a:defRPr>
      </a:lvl6pPr>
      <a:lvl7pPr marL="2933700" indent="-419100" defTabSz="584200">
        <a:spcBef>
          <a:spcPts val="3800"/>
        </a:spcBef>
        <a:buSzPct val="100000"/>
        <a:buChar char="•"/>
        <a:defRPr sz="4000">
          <a:solidFill>
            <a:srgbClr val="72675A"/>
          </a:solidFill>
          <a:latin typeface="+mj-lt"/>
          <a:ea typeface="+mj-ea"/>
          <a:cs typeface="+mj-cs"/>
          <a:sym typeface="Baskerville"/>
        </a:defRPr>
      </a:lvl7pPr>
      <a:lvl8pPr marL="3352800" indent="-419100" defTabSz="584200">
        <a:spcBef>
          <a:spcPts val="3800"/>
        </a:spcBef>
        <a:buSzPct val="100000"/>
        <a:buChar char="•"/>
        <a:defRPr sz="4000">
          <a:solidFill>
            <a:srgbClr val="72675A"/>
          </a:solidFill>
          <a:latin typeface="+mj-lt"/>
          <a:ea typeface="+mj-ea"/>
          <a:cs typeface="+mj-cs"/>
          <a:sym typeface="Baskerville"/>
        </a:defRPr>
      </a:lvl8pPr>
      <a:lvl9pPr marL="3771900" indent="-419100" defTabSz="584200">
        <a:spcBef>
          <a:spcPts val="3800"/>
        </a:spcBef>
        <a:buSzPct val="100000"/>
        <a:buChar char="•"/>
        <a:defRPr sz="4000">
          <a:solidFill>
            <a:srgbClr val="72675A"/>
          </a:solidFill>
          <a:latin typeface="+mj-lt"/>
          <a:ea typeface="+mj-ea"/>
          <a:cs typeface="+mj-cs"/>
          <a:sym typeface="Baskerville"/>
        </a:defRPr>
      </a:lvl9pPr>
    </p:bodyStyle>
    <p:otherStyle>
      <a:lvl1pPr algn="ctr" defTabSz="584200">
        <a:defRPr>
          <a:solidFill>
            <a:schemeClr val="tx1"/>
          </a:solidFill>
          <a:effectLst>
            <a:outerShdw sx="100000" sy="100000" kx="0" ky="0" algn="b" rotWithShape="0" blurRad="25400" dist="23648" dir="16200000">
              <a:srgbClr val="000000">
                <a:alpha val="20689"/>
              </a:srgbClr>
            </a:outerShdw>
          </a:effectLst>
          <a:latin typeface="+mn-lt"/>
          <a:ea typeface="+mn-ea"/>
          <a:cs typeface="+mn-cs"/>
          <a:sym typeface="Baskerville"/>
        </a:defRPr>
      </a:lvl1pPr>
      <a:lvl2pPr indent="228600" algn="ctr" defTabSz="584200">
        <a:defRPr>
          <a:solidFill>
            <a:schemeClr val="tx1"/>
          </a:solidFill>
          <a:effectLst>
            <a:outerShdw sx="100000" sy="100000" kx="0" ky="0" algn="b" rotWithShape="0" blurRad="25400" dist="23648" dir="16200000">
              <a:srgbClr val="000000">
                <a:alpha val="20689"/>
              </a:srgbClr>
            </a:outerShdw>
          </a:effectLst>
          <a:latin typeface="+mn-lt"/>
          <a:ea typeface="+mn-ea"/>
          <a:cs typeface="+mn-cs"/>
          <a:sym typeface="Baskerville"/>
        </a:defRPr>
      </a:lvl2pPr>
      <a:lvl3pPr indent="457200" algn="ctr" defTabSz="584200">
        <a:defRPr>
          <a:solidFill>
            <a:schemeClr val="tx1"/>
          </a:solidFill>
          <a:effectLst>
            <a:outerShdw sx="100000" sy="100000" kx="0" ky="0" algn="b" rotWithShape="0" blurRad="25400" dist="23648" dir="16200000">
              <a:srgbClr val="000000">
                <a:alpha val="20689"/>
              </a:srgbClr>
            </a:outerShdw>
          </a:effectLst>
          <a:latin typeface="+mn-lt"/>
          <a:ea typeface="+mn-ea"/>
          <a:cs typeface="+mn-cs"/>
          <a:sym typeface="Baskerville"/>
        </a:defRPr>
      </a:lvl3pPr>
      <a:lvl4pPr indent="685800" algn="ctr" defTabSz="584200">
        <a:defRPr>
          <a:solidFill>
            <a:schemeClr val="tx1"/>
          </a:solidFill>
          <a:effectLst>
            <a:outerShdw sx="100000" sy="100000" kx="0" ky="0" algn="b" rotWithShape="0" blurRad="25400" dist="23648" dir="16200000">
              <a:srgbClr val="000000">
                <a:alpha val="20689"/>
              </a:srgbClr>
            </a:outerShdw>
          </a:effectLst>
          <a:latin typeface="+mn-lt"/>
          <a:ea typeface="+mn-ea"/>
          <a:cs typeface="+mn-cs"/>
          <a:sym typeface="Baskerville"/>
        </a:defRPr>
      </a:lvl4pPr>
      <a:lvl5pPr indent="914400" algn="ctr" defTabSz="584200">
        <a:defRPr>
          <a:solidFill>
            <a:schemeClr val="tx1"/>
          </a:solidFill>
          <a:effectLst>
            <a:outerShdw sx="100000" sy="100000" kx="0" ky="0" algn="b" rotWithShape="0" blurRad="25400" dist="23648" dir="16200000">
              <a:srgbClr val="000000">
                <a:alpha val="20689"/>
              </a:srgbClr>
            </a:outerShdw>
          </a:effectLst>
          <a:latin typeface="+mn-lt"/>
          <a:ea typeface="+mn-ea"/>
          <a:cs typeface="+mn-cs"/>
          <a:sym typeface="Baskerville"/>
        </a:defRPr>
      </a:lvl5pPr>
      <a:lvl6pPr indent="1143000" algn="ctr" defTabSz="584200">
        <a:defRPr>
          <a:solidFill>
            <a:schemeClr val="tx1"/>
          </a:solidFill>
          <a:effectLst>
            <a:outerShdw sx="100000" sy="100000" kx="0" ky="0" algn="b" rotWithShape="0" blurRad="25400" dist="23648" dir="16200000">
              <a:srgbClr val="000000">
                <a:alpha val="20689"/>
              </a:srgbClr>
            </a:outerShdw>
          </a:effectLst>
          <a:latin typeface="+mn-lt"/>
          <a:ea typeface="+mn-ea"/>
          <a:cs typeface="+mn-cs"/>
          <a:sym typeface="Baskerville"/>
        </a:defRPr>
      </a:lvl6pPr>
      <a:lvl7pPr indent="1371600" algn="ctr" defTabSz="584200">
        <a:defRPr>
          <a:solidFill>
            <a:schemeClr val="tx1"/>
          </a:solidFill>
          <a:effectLst>
            <a:outerShdw sx="100000" sy="100000" kx="0" ky="0" algn="b" rotWithShape="0" blurRad="25400" dist="23648" dir="16200000">
              <a:srgbClr val="000000">
                <a:alpha val="20689"/>
              </a:srgbClr>
            </a:outerShdw>
          </a:effectLst>
          <a:latin typeface="+mn-lt"/>
          <a:ea typeface="+mn-ea"/>
          <a:cs typeface="+mn-cs"/>
          <a:sym typeface="Baskerville"/>
        </a:defRPr>
      </a:lvl7pPr>
      <a:lvl8pPr indent="1600200" algn="ctr" defTabSz="584200">
        <a:defRPr>
          <a:solidFill>
            <a:schemeClr val="tx1"/>
          </a:solidFill>
          <a:effectLst>
            <a:outerShdw sx="100000" sy="100000" kx="0" ky="0" algn="b" rotWithShape="0" blurRad="25400" dist="23648" dir="16200000">
              <a:srgbClr val="000000">
                <a:alpha val="20689"/>
              </a:srgbClr>
            </a:outerShdw>
          </a:effectLst>
          <a:latin typeface="+mn-lt"/>
          <a:ea typeface="+mn-ea"/>
          <a:cs typeface="+mn-cs"/>
          <a:sym typeface="Baskerville"/>
        </a:defRPr>
      </a:lvl8pPr>
      <a:lvl9pPr indent="1828800" algn="ctr" defTabSz="584200">
        <a:defRPr>
          <a:solidFill>
            <a:schemeClr val="tx1"/>
          </a:solidFill>
          <a:effectLst>
            <a:outerShdw sx="100000" sy="100000" kx="0" ky="0" algn="b" rotWithShape="0" blurRad="25400" dist="23648" dir="16200000">
              <a:srgbClr val="000000">
                <a:alpha val="20689"/>
              </a:srgbClr>
            </a:outerShdw>
          </a:effectLst>
          <a:latin typeface="+mn-lt"/>
          <a:ea typeface="+mn-ea"/>
          <a:cs typeface="+mn-cs"/>
          <a:sym typeface="Baskerville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.jpeg"/><Relationship Id="rId3" Type="http://schemas.openxmlformats.org/officeDocument/2006/relationships/image" Target="../media/image2.png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jpeg"/><Relationship Id="rId3" Type="http://schemas.openxmlformats.org/officeDocument/2006/relationships/image" Target="../media/image3.png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eg"/><Relationship Id="rId3" Type="http://schemas.openxmlformats.org/officeDocument/2006/relationships/image" Target="../media/image4.png"/></Relationships>
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i="1" spc="384" sz="9600"/>
            </a:lvl1pPr>
          </a:lstStyle>
          <a:p>
            <a:pPr lvl="0">
              <a:defRPr cap="none" i="0" spc="0" sz="1800">
                <a:solidFill>
                  <a:srgbClr val="000000"/>
                </a:solidFill>
                <a:effectLst/>
              </a:defRPr>
            </a:pPr>
            <a:r>
              <a:rPr cap="all" i="1" spc="384" sz="9600">
                <a:solidFill>
                  <a:srgbClr val="EBEBEB"/>
                </a:solidFill>
                <a:effectLst>
                  <a:outerShdw sx="100000" sy="100000" kx="0" ky="0" algn="b" rotWithShape="0" blurRad="25400" dist="25400" dir="16200000">
                    <a:srgbClr val="000000">
                      <a:alpha val="50000"/>
                    </a:srgbClr>
                  </a:outerShdw>
                </a:effectLst>
              </a:rPr>
              <a:t>The CIVIL WAR</a:t>
            </a:r>
          </a:p>
        </p:txBody>
      </p:sp>
      <p:sp>
        <p:nvSpPr>
          <p:cNvPr id="36" name="Shape 36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</a:p>
        </p:txBody>
      </p:sp>
    </p:spTree>
  </p:cSld>
  <p:clrMapOvr>
    <a:masterClrMapping/>
  </p:clrMapOvr>
  <p:transition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40"/>
          <p:cNvGrpSpPr/>
          <p:nvPr/>
        </p:nvGrpSpPr>
        <p:grpSpPr>
          <a:xfrm>
            <a:off x="6604000" y="1054100"/>
            <a:ext cx="5537200" cy="7665720"/>
            <a:chOff x="-139700" y="-139700"/>
            <a:chExt cx="5537200" cy="7665719"/>
          </a:xfrm>
        </p:grpSpPr>
        <p:pic>
          <p:nvPicPr>
            <p:cNvPr id="39" name="BombardingFortSumter,April1861,CurrierandIves-500.jpg"/>
            <p:cNvPicPr/>
            <p:nvPr/>
          </p:nvPicPr>
          <p:blipFill>
            <a:blip r:embed="rId2">
              <a:extLst/>
            </a:blip>
            <a:srcRect l="26714" t="0" r="26714" b="0"/>
            <a:stretch>
              <a:fillRect/>
            </a:stretch>
          </p:blipFill>
          <p:spPr>
            <a:xfrm>
              <a:off x="0" y="0"/>
              <a:ext cx="5257800" cy="7360920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38" name=""/>
            <p:cNvPicPr/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139700" y="-139700"/>
              <a:ext cx="5537200" cy="7665720"/>
            </a:xfrm>
            <a:prstGeom prst="rect">
              <a:avLst/>
            </a:prstGeom>
            <a:effectLst/>
          </p:spPr>
        </p:pic>
      </p:grpSp>
      <p:sp>
        <p:nvSpPr>
          <p:cNvPr id="41" name="Shape 41"/>
          <p:cNvSpPr/>
          <p:nvPr>
            <p:ph type="body" idx="1"/>
          </p:nvPr>
        </p:nvSpPr>
        <p:spPr>
          <a:xfrm>
            <a:off x="920750" y="3035300"/>
            <a:ext cx="5270500" cy="3378200"/>
          </a:xfrm>
          <a:prstGeom prst="rect">
            <a:avLst/>
          </a:prstGeom>
        </p:spPr>
        <p:txBody>
          <a:bodyPr/>
          <a:lstStyle/>
          <a:p>
            <a:pPr lvl="0" defTabSz="578358">
              <a:defRPr sz="1800">
                <a:solidFill>
                  <a:srgbClr val="000000"/>
                </a:solidFill>
              </a:defRPr>
            </a:pPr>
            <a:r>
              <a:rPr sz="3564">
                <a:solidFill>
                  <a:srgbClr val="72675A"/>
                </a:solidFill>
              </a:rPr>
              <a:t>By April of 1861, the tensions between the United States (</a:t>
            </a:r>
            <a:r>
              <a:rPr i="1" sz="3564">
                <a:solidFill>
                  <a:srgbClr val="72675A"/>
                </a:solidFill>
              </a:rPr>
              <a:t>Union, the North</a:t>
            </a:r>
            <a:r>
              <a:rPr sz="3564">
                <a:solidFill>
                  <a:srgbClr val="72675A"/>
                </a:solidFill>
              </a:rPr>
              <a:t>) and the new Confederate States (</a:t>
            </a:r>
            <a:r>
              <a:rPr i="1" sz="3564">
                <a:solidFill>
                  <a:srgbClr val="72675A"/>
                </a:solidFill>
              </a:rPr>
              <a:t>Rebels, the South</a:t>
            </a:r>
            <a:r>
              <a:rPr sz="3564">
                <a:solidFill>
                  <a:srgbClr val="72675A"/>
                </a:solidFill>
              </a:rPr>
              <a:t>) finally erupted into war . . .</a:t>
            </a:r>
          </a:p>
        </p:txBody>
      </p:sp>
    </p:spTree>
  </p:cSld>
  <p:clrMapOvr>
    <a:masterClrMapping/>
  </p:clrMapOvr>
  <p:transition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4000">
                <a:solidFill>
                  <a:srgbClr val="72675A"/>
                </a:solidFill>
              </a:rPr>
              <a:t>An attack by Confederates on Fort Sumter in South Carolina led both sides to </a:t>
            </a:r>
            <a:r>
              <a:rPr i="1" sz="4000">
                <a:solidFill>
                  <a:srgbClr val="72675A"/>
                </a:solidFill>
              </a:rPr>
              <a:t>mobilize</a:t>
            </a:r>
            <a:r>
              <a:rPr sz="4000">
                <a:solidFill>
                  <a:srgbClr val="72675A"/>
                </a:solidFill>
              </a:rPr>
              <a:t> an army</a:t>
            </a:r>
            <a:endParaRPr sz="4000">
              <a:solidFill>
                <a:srgbClr val="72675A"/>
              </a:solidFill>
            </a:endParaRP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4000">
                <a:solidFill>
                  <a:srgbClr val="72675A"/>
                </a:solidFill>
              </a:rPr>
              <a:t>Hopes for a quick resolution of the problem were abandoned after the </a:t>
            </a:r>
            <a:r>
              <a:rPr i="1" sz="4000">
                <a:solidFill>
                  <a:srgbClr val="72675A"/>
                </a:solidFill>
              </a:rPr>
              <a:t>First Battle of Bull Run</a:t>
            </a:r>
            <a:r>
              <a:rPr sz="4000">
                <a:solidFill>
                  <a:srgbClr val="72675A"/>
                </a:solidFill>
              </a:rPr>
              <a:t> (</a:t>
            </a:r>
            <a:r>
              <a:rPr i="1" sz="4000">
                <a:solidFill>
                  <a:srgbClr val="72675A"/>
                </a:solidFill>
              </a:rPr>
              <a:t>First Manassas*</a:t>
            </a:r>
            <a:r>
              <a:rPr sz="4000">
                <a:solidFill>
                  <a:srgbClr val="72675A"/>
                </a:solidFill>
              </a:rPr>
              <a:t>)</a:t>
            </a:r>
            <a:endParaRPr sz="4000">
              <a:solidFill>
                <a:srgbClr val="72675A"/>
              </a:solidFill>
            </a:endParaRP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4000">
                <a:solidFill>
                  <a:srgbClr val="72675A"/>
                </a:solidFill>
              </a:rPr>
              <a:t>The Union hoped to force the Confederate states to rejoin the Union, while the Confederate states wanted to remain independent</a:t>
            </a:r>
          </a:p>
        </p:txBody>
      </p:sp>
    </p:spTree>
  </p:cSld>
  <p:clrMapOvr>
    <a:masterClrMapping/>
  </p:clrMapOvr>
  <p:transition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presetClass="entr" presetSubtype="8" presetID="2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4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id="7" dur="1000"/>
                                        <p:tgtEl>
                                          <p:spTgt spid="4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Class="entr" presetSubtype="8" presetID="2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id="10" dur="10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nodeType="clickEffect" presetClass="entr" presetSubtype="8" presetID="2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id="15" dur="1000"/>
                                        <p:tgtEl>
                                          <p:spTgt spid="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nodeType="clickEffect" presetClass="entr" presetSubtype="8" presetID="2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fill="hold"/>
                                        <p:tgtEl>
                                          <p:spTgt spid="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id="20" dur="1000"/>
                                        <p:tgtEl>
                                          <p:spTgt spid="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p" bldLvl="5" animBg="1" rev="0" advAuto="0" spid="4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Group 47"/>
          <p:cNvGrpSpPr/>
          <p:nvPr/>
        </p:nvGrpSpPr>
        <p:grpSpPr>
          <a:xfrm>
            <a:off x="6604000" y="2857500"/>
            <a:ext cx="5549601" cy="5702300"/>
            <a:chOff x="-139700" y="-139700"/>
            <a:chExt cx="5549600" cy="5702300"/>
          </a:xfrm>
        </p:grpSpPr>
        <p:pic>
          <p:nvPicPr>
            <p:cNvPr id="46" name="Bodies_on_the_battlefield_at_antietam.jpg"/>
            <p:cNvPicPr/>
            <p:nvPr/>
          </p:nvPicPr>
          <p:blipFill>
            <a:blip r:embed="rId2">
              <a:extLst/>
            </a:blip>
            <a:srcRect l="15804" t="0" r="15804" b="0"/>
            <a:stretch>
              <a:fillRect/>
            </a:stretch>
          </p:blipFill>
          <p:spPr>
            <a:xfrm>
              <a:off x="0" y="0"/>
              <a:ext cx="5270201" cy="5397500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45" name=""/>
            <p:cNvPicPr/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139700" y="-139700"/>
              <a:ext cx="5549601" cy="5702300"/>
            </a:xfrm>
            <a:prstGeom prst="rect">
              <a:avLst/>
            </a:prstGeom>
            <a:effectLst/>
          </p:spPr>
        </p:pic>
      </p:grpSp>
      <p:sp>
        <p:nvSpPr>
          <p:cNvPr id="48" name="Shape 4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 marL="315468" indent="-315468" defTabSz="537463">
              <a:spcBef>
                <a:spcPts val="3400"/>
              </a:spcBef>
              <a:defRPr sz="1800">
                <a:solidFill>
                  <a:srgbClr val="000000"/>
                </a:solidFill>
              </a:defRPr>
            </a:pPr>
            <a:r>
              <a:rPr sz="3128">
                <a:solidFill>
                  <a:srgbClr val="72675A"/>
                </a:solidFill>
              </a:rPr>
              <a:t>For over a year, the two armies fought in Virginia, Tennessee, and along the Mississippi River</a:t>
            </a:r>
            <a:endParaRPr sz="3128">
              <a:solidFill>
                <a:srgbClr val="72675A"/>
              </a:solidFill>
            </a:endParaRPr>
          </a:p>
          <a:p>
            <a:pPr lvl="0" marL="315468" indent="-315468" defTabSz="537463">
              <a:spcBef>
                <a:spcPts val="3400"/>
              </a:spcBef>
              <a:defRPr sz="1800">
                <a:solidFill>
                  <a:srgbClr val="000000"/>
                </a:solidFill>
              </a:defRPr>
            </a:pPr>
            <a:r>
              <a:rPr sz="3128">
                <a:solidFill>
                  <a:srgbClr val="72675A"/>
                </a:solidFill>
              </a:rPr>
              <a:t>In September, 1862, the two armies engaged in the pivotal </a:t>
            </a:r>
            <a:r>
              <a:rPr i="1" sz="3128">
                <a:solidFill>
                  <a:srgbClr val="72675A"/>
                </a:solidFill>
              </a:rPr>
              <a:t>Battle of Antietam</a:t>
            </a:r>
            <a:r>
              <a:rPr sz="3128">
                <a:solidFill>
                  <a:srgbClr val="72675A"/>
                </a:solidFill>
              </a:rPr>
              <a:t> in Sharpsburg, MD</a:t>
            </a:r>
            <a:endParaRPr sz="3128">
              <a:solidFill>
                <a:srgbClr val="72675A"/>
              </a:solidFill>
            </a:endParaRPr>
          </a:p>
          <a:p>
            <a:pPr lvl="0" marL="315468" indent="-315468" defTabSz="537463">
              <a:spcBef>
                <a:spcPts val="3400"/>
              </a:spcBef>
              <a:defRPr sz="1800">
                <a:solidFill>
                  <a:srgbClr val="000000"/>
                </a:solidFill>
              </a:defRPr>
            </a:pPr>
            <a:r>
              <a:rPr sz="3128">
                <a:solidFill>
                  <a:srgbClr val="72675A"/>
                </a:solidFill>
              </a:rPr>
              <a:t>This battle resulted in a number of significant consequences</a:t>
            </a:r>
          </a:p>
        </p:txBody>
      </p:sp>
    </p:spTree>
  </p:cSld>
  <p:clrMapOvr>
    <a:masterClrMapping/>
  </p:clrMapOvr>
  <p:transition spd="fast" advClick="1">
    <p:wipe dir="r"/>
  </p:transition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presetClass="entr" presetSubtype="8" presetID="2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4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id="7" dur="1000"/>
                                        <p:tgtEl>
                                          <p:spTgt spid="4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Class="entr" presetSubtype="8" presetID="2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id="10" dur="10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nodeType="clickEffect" presetClass="entr" presetSubtype="8" presetID="2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id="15" dur="1000"/>
                                        <p:tgtEl>
                                          <p:spTgt spid="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nodeType="clickEffect" presetClass="entr" presetSubtype="8" presetID="2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id="20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nodeType="clickEffect" presetClass="entr" presetSubtype="8" presetID="2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id="25" dur="1000"/>
                                        <p:tgtEl>
                                          <p:spTgt spid="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47" grpId="2"/>
      <p:bldP build="p" bldLvl="5" animBg="1" rev="0" advAuto="0" spid="48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4000">
                <a:solidFill>
                  <a:srgbClr val="72675A"/>
                </a:solidFill>
              </a:rPr>
              <a:t>Later that year and in the spring of 1863, the Confederate army gained stunning defeats over the Union in Northern Virginia</a:t>
            </a:r>
            <a:endParaRPr sz="4000">
              <a:solidFill>
                <a:srgbClr val="72675A"/>
              </a:solidFill>
            </a:endParaRP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4000">
                <a:solidFill>
                  <a:srgbClr val="72675A"/>
                </a:solidFill>
              </a:rPr>
              <a:t>The </a:t>
            </a:r>
            <a:r>
              <a:rPr i="1" sz="4000">
                <a:solidFill>
                  <a:srgbClr val="72675A"/>
                </a:solidFill>
              </a:rPr>
              <a:t>Emancipation Proclamation</a:t>
            </a:r>
            <a:r>
              <a:rPr sz="4000">
                <a:solidFill>
                  <a:srgbClr val="72675A"/>
                </a:solidFill>
              </a:rPr>
              <a:t> was issued January 1, 1863, and it changed the whole nature of the war</a:t>
            </a:r>
            <a:endParaRPr sz="4000">
              <a:solidFill>
                <a:srgbClr val="72675A"/>
              </a:solidFill>
            </a:endParaRP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4000">
                <a:solidFill>
                  <a:srgbClr val="72675A"/>
                </a:solidFill>
              </a:rPr>
              <a:t>As 1863 dragged on, both armies continued to gather new troops</a:t>
            </a:r>
          </a:p>
        </p:txBody>
      </p:sp>
    </p:spTree>
  </p:cSld>
  <p:clrMapOvr>
    <a:masterClrMapping/>
  </p:clrMapOvr>
  <p:transition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presetClass="entr" presetSubtype="8" presetID="2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5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id="7" dur="1000"/>
                                        <p:tgtEl>
                                          <p:spTgt spid="5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Class="entr" presetSubtype="8" presetID="2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id="10" dur="10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nodeType="clickEffect" presetClass="entr" presetSubtype="8" presetID="2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id="15" dur="1000"/>
                                        <p:tgtEl>
                                          <p:spTgt spid="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nodeType="clickEffect" presetClass="entr" presetSubtype="8" presetID="2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fill="hold"/>
                                        <p:tgtEl>
                                          <p:spTgt spid="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id="20" dur="1000"/>
                                        <p:tgtEl>
                                          <p:spTgt spid="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p" bldLvl="5" animBg="1" rev="0" advAuto="0" spid="50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 54"/>
          <p:cNvGrpSpPr/>
          <p:nvPr/>
        </p:nvGrpSpPr>
        <p:grpSpPr>
          <a:xfrm>
            <a:off x="6603999" y="2857500"/>
            <a:ext cx="5549602" cy="5702300"/>
            <a:chOff x="-139700" y="-139700"/>
            <a:chExt cx="5549600" cy="5702300"/>
          </a:xfrm>
        </p:grpSpPr>
        <p:pic>
          <p:nvPicPr>
            <p:cNvPr id="53" name="dgma.jpg"/>
            <p:cNvPicPr/>
            <p:nvPr/>
          </p:nvPicPr>
          <p:blipFill>
            <a:blip r:embed="rId2">
              <a:extLst/>
            </a:blip>
            <a:srcRect l="25670" t="0" r="25670" b="0"/>
            <a:stretch>
              <a:fillRect/>
            </a:stretch>
          </p:blipFill>
          <p:spPr>
            <a:xfrm>
              <a:off x="0" y="0"/>
              <a:ext cx="5270201" cy="5397500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52" name=""/>
            <p:cNvPicPr/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139700" y="-139700"/>
              <a:ext cx="5549601" cy="5702300"/>
            </a:xfrm>
            <a:prstGeom prst="rect">
              <a:avLst/>
            </a:prstGeom>
            <a:effectLst/>
          </p:spPr>
        </p:pic>
      </p:grpSp>
      <p:sp>
        <p:nvSpPr>
          <p:cNvPr id="55" name="Shape 55"/>
          <p:cNvSpPr/>
          <p:nvPr>
            <p:ph type="body" idx="1"/>
          </p:nvPr>
        </p:nvSpPr>
        <p:spPr>
          <a:xfrm>
            <a:off x="920750" y="2844800"/>
            <a:ext cx="5118100" cy="6019800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3400">
                <a:solidFill>
                  <a:srgbClr val="72675A"/>
                </a:solidFill>
              </a:rPr>
              <a:t>In early July of 1863, two major events helped steer the course of the war in a new direction</a:t>
            </a:r>
            <a:endParaRPr sz="3400">
              <a:solidFill>
                <a:srgbClr val="72675A"/>
              </a:solidFill>
            </a:endParaRP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3400">
                <a:solidFill>
                  <a:srgbClr val="72675A"/>
                </a:solidFill>
              </a:rPr>
              <a:t>One was the </a:t>
            </a:r>
            <a:r>
              <a:rPr i="1" sz="3400">
                <a:solidFill>
                  <a:srgbClr val="72675A"/>
                </a:solidFill>
              </a:rPr>
              <a:t>Battle of Gettysburg</a:t>
            </a:r>
            <a:r>
              <a:rPr sz="3400">
                <a:solidFill>
                  <a:srgbClr val="72675A"/>
                </a:solidFill>
              </a:rPr>
              <a:t> in Pennsylvania and the other was the surrender of </a:t>
            </a:r>
            <a:r>
              <a:rPr i="1" sz="3400">
                <a:solidFill>
                  <a:srgbClr val="72675A"/>
                </a:solidFill>
              </a:rPr>
              <a:t>Vicksburg</a:t>
            </a:r>
            <a:r>
              <a:rPr sz="3400">
                <a:solidFill>
                  <a:srgbClr val="72675A"/>
                </a:solidFill>
              </a:rPr>
              <a:t> in Mississippi</a:t>
            </a:r>
          </a:p>
        </p:txBody>
      </p:sp>
    </p:spTree>
  </p:cSld>
  <p:clrMapOvr>
    <a:masterClrMapping/>
  </p:clrMapOvr>
  <p:transition spd="fast" advClick="1">
    <p:wipe dir="r"/>
  </p:transition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presetClass="entr" presetSubtype="8" presetID="2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5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id="7" dur="1000"/>
                                        <p:tgtEl>
                                          <p:spTgt spid="5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Class="entr" presetSubtype="8" presetID="2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id="10" dur="10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nodeType="clickEffect" presetClass="entr" presetSubtype="8" presetID="2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id="15" dur="1000"/>
                                        <p:tgtEl>
                                          <p:spTgt spid="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nodeType="clickEffect" presetClass="entr" presetSubtype="8" presetID="2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id="20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p" bldLvl="5" animBg="1" rev="0" advAuto="0" spid="55" grpId="1"/>
      <p:bldP build="whole" bldLvl="1" animBg="1" rev="0" advAuto="0" spid="54" grpId="2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4000">
                <a:solidFill>
                  <a:srgbClr val="72675A"/>
                </a:solidFill>
              </a:rPr>
              <a:t>The war continued on for nearly two more years afterwards</a:t>
            </a:r>
            <a:endParaRPr sz="4000">
              <a:solidFill>
                <a:srgbClr val="72675A"/>
              </a:solidFill>
            </a:endParaRP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4000">
                <a:solidFill>
                  <a:srgbClr val="72675A"/>
                </a:solidFill>
              </a:rPr>
              <a:t>The impact of the war lasted another hundred years after it ended, and some would argue that it can still be felt today</a:t>
            </a:r>
          </a:p>
        </p:txBody>
      </p:sp>
    </p:spTree>
  </p:cSld>
  <p:clrMapOvr>
    <a:masterClrMapping/>
  </p:clrMapOvr>
  <p:transition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presetClass="entr" presetSubtype="8" presetID="2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5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id="7" dur="1000"/>
                                        <p:tgtEl>
                                          <p:spTgt spid="5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Class="entr" presetSubtype="8" presetID="2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id="10" dur="10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nodeType="clickEffect" presetClass="entr" presetSubtype="8" presetID="2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id="15" dur="1000"/>
                                        <p:tgtEl>
                                          <p:spTgt spid="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p" bldLvl="5" animBg="1" rev="0" advAuto="0" spid="57" grpId="1"/>
    </p:bldLst>
  </p:timing>
</p:sld>
</file>

<file path=ppt/theme/_rels/theme1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_rels/theme2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theme1.xml><?xml version="1.0" encoding="utf-8"?>
<a:theme xmlns:a="http://schemas.openxmlformats.org/drawingml/2006/main" xmlns:r="http://schemas.openxmlformats.org/officeDocument/2006/relationships" name="PhotoPortfolio">
  <a:themeElements>
    <a:clrScheme name="PhotoPortfolio">
      <a:dk1>
        <a:srgbClr val="72675A"/>
      </a:dk1>
      <a:lt1>
        <a:srgbClr val="184472"/>
      </a:lt1>
      <a:dk2>
        <a:srgbClr val="626262"/>
      </a:dk2>
      <a:lt2>
        <a:srgbClr val="C1C1C1"/>
      </a:lt2>
      <a:accent1>
        <a:srgbClr val="95ABBF"/>
      </a:accent1>
      <a:accent2>
        <a:srgbClr val="8FAC7A"/>
      </a:accent2>
      <a:accent3>
        <a:srgbClr val="C6C190"/>
      </a:accent3>
      <a:accent4>
        <a:srgbClr val="C2B18B"/>
      </a:accent4>
      <a:accent5>
        <a:srgbClr val="D9A774"/>
      </a:accent5>
      <a:accent6>
        <a:srgbClr val="B78367"/>
      </a:accent6>
      <a:hlink>
        <a:srgbClr val="0000FF"/>
      </a:hlink>
      <a:folHlink>
        <a:srgbClr val="FF00FF"/>
      </a:folHlink>
    </a:clrScheme>
    <a:fontScheme name="PhotoPortfolio">
      <a:majorFont>
        <a:latin typeface="Baskerville"/>
        <a:ea typeface="Baskerville"/>
        <a:cs typeface="Baskerville"/>
      </a:majorFont>
      <a:minorFont>
        <a:latin typeface="Cochin"/>
        <a:ea typeface="Cochin"/>
        <a:cs typeface="Cochin"/>
      </a:minorFont>
    </a:fontScheme>
    <a:fmtScheme name="PhotoPortfol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50800" dist="38100" dir="5400000">
              <a:srgbClr val="000000">
                <a:alpha val="40000"/>
              </a:srgbClr>
            </a:outerShdw>
          </a:effectLst>
        </a:effectStyle>
        <a:effectStyle>
          <a:effectLst>
            <a:outerShdw sx="100000" sy="100000" kx="0" ky="0" algn="b" rotWithShape="0" blurRad="50800" dist="38100" dir="5400000">
              <a:srgbClr val="000000">
                <a:alpha val="40000"/>
              </a:srgbClr>
            </a:outerShdw>
          </a:effectLst>
        </a:effectStyle>
        <a:effectStyle>
          <a:effectLst>
            <a:outerShdw sx="100000" sy="100000" kx="0" ky="0" algn="b" rotWithShape="0" blurRad="50800" dist="38100" dir="5400000">
              <a:srgbClr val="000000">
                <a:alpha val="4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50800" dist="38100" dir="5400000">
            <a:srgbClr val="000000">
              <a:alpha val="40000"/>
            </a:srgbClr>
          </a:outerShdw>
        </a:effectLst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j-lt"/>
            <a:ea typeface="+mj-ea"/>
            <a:cs typeface="+mj-cs"/>
            <a:sym typeface="Baskervill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50800" cap="flat">
          <a:solidFill>
            <a:srgbClr val="515151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72675A"/>
            </a:solidFill>
            <a:effectLst/>
            <a:uFillTx/>
            <a:latin typeface="+mj-lt"/>
            <a:ea typeface="+mj-ea"/>
            <a:cs typeface="+mj-cs"/>
            <a:sym typeface="Baskervill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PhotoPortfolio">
  <a:themeElements>
    <a:clrScheme name="PhotoPortfolio">
      <a:dk1>
        <a:srgbClr val="000000"/>
      </a:dk1>
      <a:lt1>
        <a:srgbClr val="FFFFFF"/>
      </a:lt1>
      <a:dk2>
        <a:srgbClr val="626262"/>
      </a:dk2>
      <a:lt2>
        <a:srgbClr val="C1C1C1"/>
      </a:lt2>
      <a:accent1>
        <a:srgbClr val="95ABBF"/>
      </a:accent1>
      <a:accent2>
        <a:srgbClr val="8FAC7A"/>
      </a:accent2>
      <a:accent3>
        <a:srgbClr val="C6C190"/>
      </a:accent3>
      <a:accent4>
        <a:srgbClr val="C2B18B"/>
      </a:accent4>
      <a:accent5>
        <a:srgbClr val="D9A774"/>
      </a:accent5>
      <a:accent6>
        <a:srgbClr val="B78367"/>
      </a:accent6>
      <a:hlink>
        <a:srgbClr val="0000FF"/>
      </a:hlink>
      <a:folHlink>
        <a:srgbClr val="FF00FF"/>
      </a:folHlink>
    </a:clrScheme>
    <a:fontScheme name="PhotoPortfolio">
      <a:majorFont>
        <a:latin typeface="Baskerville"/>
        <a:ea typeface="Baskerville"/>
        <a:cs typeface="Baskerville"/>
      </a:majorFont>
      <a:minorFont>
        <a:latin typeface="Cochin"/>
        <a:ea typeface="Cochin"/>
        <a:cs typeface="Cochin"/>
      </a:minorFont>
    </a:fontScheme>
    <a:fmtScheme name="PhotoPortfol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50800" dist="38100" dir="5400000">
              <a:srgbClr val="000000">
                <a:alpha val="40000"/>
              </a:srgbClr>
            </a:outerShdw>
          </a:effectLst>
        </a:effectStyle>
        <a:effectStyle>
          <a:effectLst>
            <a:outerShdw sx="100000" sy="100000" kx="0" ky="0" algn="b" rotWithShape="0" blurRad="50800" dist="38100" dir="5400000">
              <a:srgbClr val="000000">
                <a:alpha val="40000"/>
              </a:srgbClr>
            </a:outerShdw>
          </a:effectLst>
        </a:effectStyle>
        <a:effectStyle>
          <a:effectLst>
            <a:outerShdw sx="100000" sy="100000" kx="0" ky="0" algn="b" rotWithShape="0" blurRad="50800" dist="38100" dir="5400000">
              <a:srgbClr val="000000">
                <a:alpha val="4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50800" dist="38100" dir="5400000">
            <a:srgbClr val="000000">
              <a:alpha val="40000"/>
            </a:srgbClr>
          </a:outerShdw>
        </a:effectLst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j-lt"/>
            <a:ea typeface="+mj-ea"/>
            <a:cs typeface="+mj-cs"/>
            <a:sym typeface="Baskervill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50800" cap="flat">
          <a:solidFill>
            <a:srgbClr val="515151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72675A"/>
            </a:solidFill>
            <a:effectLst/>
            <a:uFillTx/>
            <a:latin typeface="+mj-lt"/>
            <a:ea typeface="+mj-ea"/>
            <a:cs typeface="+mj-cs"/>
            <a:sym typeface="Baskervill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